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258" r:id="rId2"/>
    <p:sldId id="257" r:id="rId3"/>
  </p:sldIdLst>
  <p:sldSz cx="51206400" cy="38404800"/>
  <p:notesSz cx="6858000" cy="9144000"/>
  <p:defaultTextStyle>
    <a:defPPr>
      <a:defRPr lang="en-US"/>
    </a:defPPr>
    <a:lvl1pPr marL="0" algn="l" defTabSz="3686270" rtl="0" eaLnBrk="1" latinLnBrk="0" hangingPunct="1">
      <a:defRPr sz="7258" kern="1200">
        <a:solidFill>
          <a:schemeClr val="tx1"/>
        </a:solidFill>
        <a:latin typeface="+mn-lt"/>
        <a:ea typeface="+mn-ea"/>
        <a:cs typeface="+mn-cs"/>
      </a:defRPr>
    </a:lvl1pPr>
    <a:lvl2pPr marL="1843133" algn="l" defTabSz="3686270" rtl="0" eaLnBrk="1" latinLnBrk="0" hangingPunct="1">
      <a:defRPr sz="7258" kern="1200">
        <a:solidFill>
          <a:schemeClr val="tx1"/>
        </a:solidFill>
        <a:latin typeface="+mn-lt"/>
        <a:ea typeface="+mn-ea"/>
        <a:cs typeface="+mn-cs"/>
      </a:defRPr>
    </a:lvl2pPr>
    <a:lvl3pPr marL="3686270" algn="l" defTabSz="3686270" rtl="0" eaLnBrk="1" latinLnBrk="0" hangingPunct="1">
      <a:defRPr sz="7258" kern="1200">
        <a:solidFill>
          <a:schemeClr val="tx1"/>
        </a:solidFill>
        <a:latin typeface="+mn-lt"/>
        <a:ea typeface="+mn-ea"/>
        <a:cs typeface="+mn-cs"/>
      </a:defRPr>
    </a:lvl3pPr>
    <a:lvl4pPr marL="5529408" algn="l" defTabSz="3686270" rtl="0" eaLnBrk="1" latinLnBrk="0" hangingPunct="1">
      <a:defRPr sz="7258" kern="1200">
        <a:solidFill>
          <a:schemeClr val="tx1"/>
        </a:solidFill>
        <a:latin typeface="+mn-lt"/>
        <a:ea typeface="+mn-ea"/>
        <a:cs typeface="+mn-cs"/>
      </a:defRPr>
    </a:lvl4pPr>
    <a:lvl5pPr marL="7372541" algn="l" defTabSz="3686270" rtl="0" eaLnBrk="1" latinLnBrk="0" hangingPunct="1">
      <a:defRPr sz="7258" kern="1200">
        <a:solidFill>
          <a:schemeClr val="tx1"/>
        </a:solidFill>
        <a:latin typeface="+mn-lt"/>
        <a:ea typeface="+mn-ea"/>
        <a:cs typeface="+mn-cs"/>
      </a:defRPr>
    </a:lvl5pPr>
    <a:lvl6pPr marL="9215678" algn="l" defTabSz="3686270" rtl="0" eaLnBrk="1" latinLnBrk="0" hangingPunct="1">
      <a:defRPr sz="7258" kern="1200">
        <a:solidFill>
          <a:schemeClr val="tx1"/>
        </a:solidFill>
        <a:latin typeface="+mn-lt"/>
        <a:ea typeface="+mn-ea"/>
        <a:cs typeface="+mn-cs"/>
      </a:defRPr>
    </a:lvl6pPr>
    <a:lvl7pPr marL="11058811" algn="l" defTabSz="3686270" rtl="0" eaLnBrk="1" latinLnBrk="0" hangingPunct="1">
      <a:defRPr sz="7258" kern="1200">
        <a:solidFill>
          <a:schemeClr val="tx1"/>
        </a:solidFill>
        <a:latin typeface="+mn-lt"/>
        <a:ea typeface="+mn-ea"/>
        <a:cs typeface="+mn-cs"/>
      </a:defRPr>
    </a:lvl7pPr>
    <a:lvl8pPr marL="12901949" algn="l" defTabSz="3686270" rtl="0" eaLnBrk="1" latinLnBrk="0" hangingPunct="1">
      <a:defRPr sz="7258" kern="1200">
        <a:solidFill>
          <a:schemeClr val="tx1"/>
        </a:solidFill>
        <a:latin typeface="+mn-lt"/>
        <a:ea typeface="+mn-ea"/>
        <a:cs typeface="+mn-cs"/>
      </a:defRPr>
    </a:lvl8pPr>
    <a:lvl9pPr marL="14745082" algn="l" defTabSz="3686270"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2" autoAdjust="0"/>
    <p:restoredTop sz="94655"/>
  </p:normalViewPr>
  <p:slideViewPr>
    <p:cSldViewPr snapToGrid="0" snapToObjects="1">
      <p:cViewPr varScale="1">
        <p:scale>
          <a:sx n="16" d="100"/>
          <a:sy n="16" d="100"/>
        </p:scale>
        <p:origin x="1056" y="138"/>
      </p:cViewPr>
      <p:guideLst/>
    </p:cSldViewPr>
  </p:slideViewPr>
  <p:notesTextViewPr>
    <p:cViewPr>
      <p:scale>
        <a:sx n="1" d="1"/>
        <a:sy n="1" d="1"/>
      </p:scale>
      <p:origin x="0" y="0"/>
    </p:cViewPr>
  </p:notesTextViewPr>
  <p:notesViewPr>
    <p:cSldViewPr snapToGrid="0" snapToObjects="1" showGuides="1">
      <p:cViewPr varScale="1">
        <p:scale>
          <a:sx n="101" d="100"/>
          <a:sy n="101" d="100"/>
        </p:scale>
        <p:origin x="393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A - Title</a:t>
            </a:r>
          </a:p>
        </c:rich>
      </c:tx>
      <c:layout>
        <c:manualLayout>
          <c:xMode val="edge"/>
          <c:yMode val="edge"/>
          <c:x val="0.31588888022660533"/>
          <c:y val="4.9272940413538524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CFC0-4891-BA2E-6650B5403090}"/>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CFC0-4891-BA2E-6650B5403090}"/>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CFC0-4891-BA2E-6650B5403090}"/>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CFC0-4891-BA2E-6650B5403090}"/>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0.11436197142023913"/>
          <c:y val="0.8729583336034592"/>
          <c:w val="0.78746864812404405"/>
          <c:h val="7.3836395450568498E-2"/>
        </c:manualLayout>
      </c:layout>
      <c:overlay val="0"/>
      <c:spPr>
        <a:noFill/>
        <a:ln w="22320">
          <a:noFill/>
        </a:ln>
      </c:spPr>
      <c:txPr>
        <a:bodyPr rot="0" vert="horz"/>
        <a:lstStyle/>
        <a:p>
          <a:pPr>
            <a:defRPr/>
          </a:pPr>
          <a:endParaRPr lang="en-US"/>
        </a:p>
      </c:txPr>
    </c:legend>
    <c:plotVisOnly val="1"/>
    <c:dispBlanksAs val="gap"/>
    <c:showDLblsOverMax val="0"/>
  </c:chart>
  <c:spPr>
    <a:noFill/>
    <a:ln>
      <a:noFill/>
    </a:ln>
  </c:spPr>
  <c:txPr>
    <a:bodyPr/>
    <a:lstStyle/>
    <a:p>
      <a:pPr>
        <a:defRPr sz="5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B - Title</a:t>
            </a:r>
          </a:p>
        </c:rich>
      </c:tx>
      <c:layout>
        <c:manualLayout>
          <c:xMode val="edge"/>
          <c:yMode val="edge"/>
          <c:x val="0.18322734509105756"/>
          <c:y val="0.10250012596738285"/>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9EFD-4898-B990-F28F8CBA0042}"/>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9EFD-4898-B990-F28F8CBA0042}"/>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9EFD-4898-B990-F28F8CBA0042}"/>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6.4</c:v>
                </c:pt>
              </c:numCache>
            </c:numRef>
          </c:val>
          <c:extLst>
            <c:ext xmlns:c16="http://schemas.microsoft.com/office/drawing/2014/chart" uri="{C3380CC4-5D6E-409C-BE32-E72D297353CC}">
              <c16:uniqueId val="{00000006-9EFD-4898-B990-F28F8CBA0042}"/>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vert="horz"/>
          <a:lstStyle/>
          <a:p>
            <a:pPr>
              <a:defRPr/>
            </a:pPr>
            <a:endParaRPr lang="en-US"/>
          </a:p>
        </c:txPr>
      </c:legendEntry>
      <c:layout>
        <c:manualLayout>
          <c:xMode val="edge"/>
          <c:yMode val="edge"/>
          <c:x val="0.1039326334208224"/>
          <c:y val="0.80797674662489338"/>
          <c:w val="0.70932734560151223"/>
          <c:h val="0.19042993426224381"/>
        </c:manualLayout>
      </c:layout>
      <c:overlay val="0"/>
      <c:spPr>
        <a:noFill/>
        <a:ln w="22320">
          <a:noFill/>
        </a:ln>
      </c:spPr>
      <c:txPr>
        <a:bodyPr rot="0" vert="horz"/>
        <a:lstStyle/>
        <a:p>
          <a:pPr>
            <a:defRPr/>
          </a:pPr>
          <a:endParaRPr lang="en-US"/>
        </a:p>
      </c:txPr>
    </c:legend>
    <c:plotVisOnly val="1"/>
    <c:dispBlanksAs val="gap"/>
    <c:showDLblsOverMax val="0"/>
  </c:chart>
  <c:spPr>
    <a:noFill/>
    <a:ln>
      <a:noFill/>
    </a:ln>
  </c:spPr>
  <c:txPr>
    <a:bodyPr/>
    <a:lstStyle/>
    <a:p>
      <a:pPr>
        <a:defRPr sz="3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C - Title</a:t>
            </a:r>
          </a:p>
        </c:rich>
      </c:tx>
      <c:layout>
        <c:manualLayout>
          <c:xMode val="edge"/>
          <c:yMode val="edge"/>
          <c:x val="0.22030703842803187"/>
          <c:y val="0.11005652306043669"/>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2AA7-447A-B7C4-76C595841478}"/>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2AA7-447A-B7C4-76C595841478}"/>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2AA7-447A-B7C4-76C595841478}"/>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1.4</c:v>
                </c:pt>
              </c:numCache>
            </c:numRef>
          </c:val>
          <c:extLst>
            <c:ext xmlns:c16="http://schemas.microsoft.com/office/drawing/2014/chart" uri="{C3380CC4-5D6E-409C-BE32-E72D297353CC}">
              <c16:uniqueId val="{00000006-2AA7-447A-B7C4-76C595841478}"/>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vert="horz"/>
          <a:lstStyle/>
          <a:p>
            <a:pPr>
              <a:defRPr/>
            </a:pPr>
            <a:endParaRPr lang="en-US"/>
          </a:p>
        </c:txPr>
      </c:legendEntry>
      <c:layout>
        <c:manualLayout>
          <c:xMode val="edge"/>
          <c:yMode val="edge"/>
          <c:x val="0.11660649243077596"/>
          <c:y val="0.79219824875107414"/>
          <c:w val="0.74188522705922422"/>
          <c:h val="0.19931867891513558"/>
        </c:manualLayout>
      </c:layout>
      <c:overlay val="0"/>
      <c:spPr>
        <a:noFill/>
        <a:ln w="22320">
          <a:noFill/>
        </a:ln>
      </c:spPr>
      <c:txPr>
        <a:bodyPr rot="0" vert="horz"/>
        <a:lstStyle/>
        <a:p>
          <a:pPr>
            <a:defRPr/>
          </a:pPr>
          <a:endParaRPr lang="en-US"/>
        </a:p>
      </c:txPr>
    </c:legend>
    <c:plotVisOnly val="1"/>
    <c:dispBlanksAs val="gap"/>
    <c:showDLblsOverMax val="0"/>
  </c:chart>
  <c:spPr>
    <a:noFill/>
    <a:ln>
      <a:noFill/>
    </a:ln>
  </c:spPr>
  <c:txPr>
    <a:bodyPr/>
    <a:lstStyle/>
    <a:p>
      <a:pPr>
        <a:defRPr sz="3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970" b="1" i="0" u="none" strike="noStrike" kern="1200" spc="0" baseline="0">
                <a:solidFill>
                  <a:schemeClr val="tx1"/>
                </a:solidFill>
                <a:latin typeface="Arial" charset="0"/>
                <a:ea typeface="Arial" charset="0"/>
                <a:cs typeface="Arial" charset="0"/>
              </a:defRPr>
            </a:pPr>
            <a:r>
              <a:rPr lang="en-US" sz="3600" b="1" dirty="0">
                <a:solidFill>
                  <a:schemeClr val="tx1"/>
                </a:solidFill>
                <a:latin typeface="Arial" charset="0"/>
                <a:ea typeface="Arial" charset="0"/>
                <a:cs typeface="Arial" charset="0"/>
              </a:rPr>
              <a:t>Chart </a:t>
            </a:r>
            <a:r>
              <a:rPr lang="en-US" sz="3600" b="1">
                <a:solidFill>
                  <a:schemeClr val="tx1"/>
                </a:solidFill>
                <a:latin typeface="Arial" charset="0"/>
                <a:ea typeface="Arial" charset="0"/>
                <a:cs typeface="Arial" charset="0"/>
              </a:rPr>
              <a:t>D - Title</a:t>
            </a:r>
            <a:endParaRPr lang="en-US" sz="3600" b="1" dirty="0">
              <a:solidFill>
                <a:schemeClr val="tx1"/>
              </a:solidFill>
              <a:latin typeface="Arial" charset="0"/>
              <a:ea typeface="Arial" charset="0"/>
              <a:cs typeface="Arial" charset="0"/>
            </a:endParaRPr>
          </a:p>
        </c:rich>
      </c:tx>
      <c:layout>
        <c:manualLayout>
          <c:xMode val="edge"/>
          <c:yMode val="edge"/>
          <c:x val="0.35373098641371992"/>
          <c:y val="1.1217681491475214E-3"/>
        </c:manualLayout>
      </c:layout>
      <c:overlay val="0"/>
      <c:spPr>
        <a:noFill/>
        <a:ln w="37084">
          <a:noFill/>
        </a:ln>
      </c:spPr>
    </c:title>
    <c:autoTitleDeleted val="0"/>
    <c:plotArea>
      <c:layout>
        <c:manualLayout>
          <c:layoutTarget val="inner"/>
          <c:xMode val="edge"/>
          <c:yMode val="edge"/>
          <c:x val="7.1945587198555094E-2"/>
          <c:y val="0.18243447742298799"/>
          <c:w val="0.89237340955380096"/>
          <c:h val="0.57213083665156228"/>
        </c:manualLayout>
      </c:layout>
      <c:barChart>
        <c:barDir val="col"/>
        <c:grouping val="clustered"/>
        <c:varyColors val="0"/>
        <c:ser>
          <c:idx val="0"/>
          <c:order val="0"/>
          <c:tx>
            <c:strRef>
              <c:f>Sheet1!$B$1</c:f>
              <c:strCache>
                <c:ptCount val="1"/>
                <c:pt idx="0">
                  <c:v>Series 1</c:v>
                </c:pt>
              </c:strCache>
            </c:strRef>
          </c:tx>
          <c:spPr>
            <a:solidFill>
              <a:srgbClr val="005BBB"/>
            </a:solidFill>
            <a:ln w="37084">
              <a:noFill/>
            </a:ln>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18E-41D4-97FD-BCF29C058513}"/>
            </c:ext>
          </c:extLst>
        </c:ser>
        <c:ser>
          <c:idx val="1"/>
          <c:order val="1"/>
          <c:tx>
            <c:strRef>
              <c:f>Sheet1!$C$1</c:f>
              <c:strCache>
                <c:ptCount val="1"/>
                <c:pt idx="0">
                  <c:v>Series 2</c:v>
                </c:pt>
              </c:strCache>
            </c:strRef>
          </c:tx>
          <c:spPr>
            <a:solidFill>
              <a:srgbClr val="41B6E6"/>
            </a:solidFill>
            <a:ln w="37084">
              <a:noFill/>
            </a:ln>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18E-41D4-97FD-BCF29C058513}"/>
            </c:ext>
          </c:extLst>
        </c:ser>
        <c:ser>
          <c:idx val="2"/>
          <c:order val="2"/>
          <c:tx>
            <c:strRef>
              <c:f>Sheet1!$D$1</c:f>
              <c:strCache>
                <c:ptCount val="1"/>
                <c:pt idx="0">
                  <c:v>Series 3</c:v>
                </c:pt>
              </c:strCache>
            </c:strRef>
          </c:tx>
          <c:spPr>
            <a:solidFill>
              <a:srgbClr val="E56D54"/>
            </a:solidFill>
            <a:ln w="37084">
              <a:noFill/>
            </a:ln>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18E-41D4-97FD-BCF29C058513}"/>
            </c:ext>
          </c:extLst>
        </c:ser>
        <c:dLbls>
          <c:showLegendKey val="0"/>
          <c:showVal val="0"/>
          <c:showCatName val="0"/>
          <c:showSerName val="0"/>
          <c:showPercent val="0"/>
          <c:showBubbleSize val="0"/>
        </c:dLbls>
        <c:gapWidth val="219"/>
        <c:overlap val="-27"/>
        <c:axId val="676081632"/>
        <c:axId val="676079456"/>
      </c:barChart>
      <c:catAx>
        <c:axId val="676081632"/>
        <c:scaling>
          <c:orientation val="minMax"/>
        </c:scaling>
        <c:delete val="0"/>
        <c:axPos val="b"/>
        <c:numFmt formatCode="General" sourceLinked="1"/>
        <c:majorTickMark val="none"/>
        <c:minorTickMark val="none"/>
        <c:tickLblPos val="nextTo"/>
        <c:spPr>
          <a:noFill/>
          <a:ln w="87983" cap="flat" cmpd="sng" algn="ctr">
            <a:solidFill>
              <a:schemeClr val="bg2">
                <a:lumMod val="50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rial" charset="0"/>
                <a:ea typeface="Arial" charset="0"/>
                <a:cs typeface="Arial" charset="0"/>
              </a:defRPr>
            </a:pPr>
            <a:endParaRPr lang="en-US"/>
          </a:p>
        </c:txPr>
        <c:crossAx val="676079456"/>
        <c:crosses val="autoZero"/>
        <c:auto val="1"/>
        <c:lblAlgn val="ctr"/>
        <c:lblOffset val="100"/>
        <c:noMultiLvlLbl val="0"/>
      </c:catAx>
      <c:valAx>
        <c:axId val="676079456"/>
        <c:scaling>
          <c:orientation val="minMax"/>
        </c:scaling>
        <c:delete val="0"/>
        <c:axPos val="l"/>
        <c:majorGridlines>
          <c:spPr>
            <a:ln w="20304" cap="flat" cmpd="sng" algn="ctr">
              <a:solidFill>
                <a:schemeClr val="tx1">
                  <a:lumMod val="60000"/>
                  <a:lumOff val="40000"/>
                </a:schemeClr>
              </a:solidFill>
              <a:prstDash val="dash"/>
              <a:round/>
            </a:ln>
            <a:effectLst/>
          </c:spPr>
        </c:majorGridlines>
        <c:numFmt formatCode="General" sourceLinked="1"/>
        <c:majorTickMark val="none"/>
        <c:minorTickMark val="none"/>
        <c:tickLblPos val="nextTo"/>
        <c:spPr>
          <a:ln w="9271">
            <a:noFill/>
          </a:ln>
        </c:spPr>
        <c:txPr>
          <a:bodyPr rot="-60000000" spcFirstLastPara="1" vertOverflow="ellipsis" vert="horz" wrap="square" anchor="ctr" anchorCtr="1"/>
          <a:lstStyle/>
          <a:p>
            <a:pPr>
              <a:defRPr sz="2552" b="0" i="0" u="none" strike="noStrike" kern="1200" baseline="0">
                <a:solidFill>
                  <a:schemeClr val="tx1"/>
                </a:solidFill>
                <a:latin typeface="Arial" charset="0"/>
                <a:ea typeface="Arial" charset="0"/>
                <a:cs typeface="Arial" charset="0"/>
              </a:defRPr>
            </a:pPr>
            <a:endParaRPr lang="en-US"/>
          </a:p>
        </c:txPr>
        <c:crossAx val="676081632"/>
        <c:crosses val="autoZero"/>
        <c:crossBetween val="between"/>
      </c:valAx>
      <c:spPr>
        <a:noFill/>
        <a:ln w="37084">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en-US"/>
          </a:p>
        </c:txPr>
      </c:legendEntry>
      <c:layout>
        <c:manualLayout>
          <c:xMode val="edge"/>
          <c:yMode val="edge"/>
          <c:x val="0.16080355552922587"/>
          <c:y val="0.91647316505196907"/>
          <c:w val="0.65376401541260043"/>
          <c:h val="6.0968015008725798E-2"/>
        </c:manualLayout>
      </c:layout>
      <c:overlay val="0"/>
      <c:spPr>
        <a:noFill/>
        <a:ln w="37084">
          <a:noFill/>
        </a:ln>
      </c:spPr>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A - Title</a:t>
            </a:r>
          </a:p>
        </c:rich>
      </c:tx>
      <c:layout>
        <c:manualLayout>
          <c:xMode val="edge"/>
          <c:yMode val="edge"/>
          <c:x val="0.31588888022660533"/>
          <c:y val="4.9272940413538524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A68E-2E47-A584-CA9F965A9707}"/>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A68E-2E47-A584-CA9F965A9707}"/>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A68E-2E47-A584-CA9F965A9707}"/>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A68E-2E47-A584-CA9F965A9707}"/>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0.11436197142023913"/>
          <c:y val="0.8729583336034592"/>
          <c:w val="0.78746864812404405"/>
          <c:h val="7.3836395450568498E-2"/>
        </c:manualLayout>
      </c:layout>
      <c:overlay val="0"/>
      <c:spPr>
        <a:noFill/>
        <a:ln w="22320">
          <a:noFill/>
        </a:ln>
      </c:spPr>
      <c:txPr>
        <a:bodyPr rot="0" vert="horz"/>
        <a:lstStyle/>
        <a:p>
          <a:pPr>
            <a:defRPr/>
          </a:pPr>
          <a:endParaRPr lang="en-US"/>
        </a:p>
      </c:txPr>
    </c:legend>
    <c:plotVisOnly val="1"/>
    <c:dispBlanksAs val="gap"/>
    <c:showDLblsOverMax val="0"/>
  </c:chart>
  <c:spPr>
    <a:noFill/>
    <a:ln>
      <a:noFill/>
    </a:ln>
  </c:spPr>
  <c:txPr>
    <a:bodyPr/>
    <a:lstStyle/>
    <a:p>
      <a:pPr>
        <a:defRPr sz="5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B - Title</a:t>
            </a:r>
          </a:p>
        </c:rich>
      </c:tx>
      <c:layout>
        <c:manualLayout>
          <c:xMode val="edge"/>
          <c:yMode val="edge"/>
          <c:x val="0.18322734509105756"/>
          <c:y val="0.10250012596738285"/>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AA3A-3644-9648-6D459320167A}"/>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AA3A-3644-9648-6D459320167A}"/>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AA3A-3644-9648-6D459320167A}"/>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6.4</c:v>
                </c:pt>
              </c:numCache>
            </c:numRef>
          </c:val>
          <c:extLst>
            <c:ext xmlns:c16="http://schemas.microsoft.com/office/drawing/2014/chart" uri="{C3380CC4-5D6E-409C-BE32-E72D297353CC}">
              <c16:uniqueId val="{00000006-AA3A-3644-9648-6D459320167A}"/>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vert="horz"/>
          <a:lstStyle/>
          <a:p>
            <a:pPr>
              <a:defRPr/>
            </a:pPr>
            <a:endParaRPr lang="en-US"/>
          </a:p>
        </c:txPr>
      </c:legendEntry>
      <c:layout>
        <c:manualLayout>
          <c:xMode val="edge"/>
          <c:yMode val="edge"/>
          <c:x val="0.1039326334208224"/>
          <c:y val="0.80797674662489338"/>
          <c:w val="0.70932734560151223"/>
          <c:h val="0.19042993426224381"/>
        </c:manualLayout>
      </c:layout>
      <c:overlay val="0"/>
      <c:spPr>
        <a:noFill/>
        <a:ln w="22320">
          <a:noFill/>
        </a:ln>
      </c:spPr>
      <c:txPr>
        <a:bodyPr rot="0" vert="horz"/>
        <a:lstStyle/>
        <a:p>
          <a:pPr>
            <a:defRPr/>
          </a:pPr>
          <a:endParaRPr lang="en-US"/>
        </a:p>
      </c:txPr>
    </c:legend>
    <c:plotVisOnly val="1"/>
    <c:dispBlanksAs val="gap"/>
    <c:showDLblsOverMax val="0"/>
  </c:chart>
  <c:spPr>
    <a:noFill/>
    <a:ln>
      <a:noFill/>
    </a:ln>
  </c:spPr>
  <c:txPr>
    <a:bodyPr/>
    <a:lstStyle/>
    <a:p>
      <a:pPr>
        <a:defRPr sz="3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C - Title</a:t>
            </a:r>
          </a:p>
        </c:rich>
      </c:tx>
      <c:layout>
        <c:manualLayout>
          <c:xMode val="edge"/>
          <c:yMode val="edge"/>
          <c:x val="0.22030703842803187"/>
          <c:y val="0.11005652306043669"/>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71A1-7349-BF04-7EF9D8E181E9}"/>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71A1-7349-BF04-7EF9D8E181E9}"/>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71A1-7349-BF04-7EF9D8E181E9}"/>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1.4</c:v>
                </c:pt>
              </c:numCache>
            </c:numRef>
          </c:val>
          <c:extLst>
            <c:ext xmlns:c16="http://schemas.microsoft.com/office/drawing/2014/chart" uri="{C3380CC4-5D6E-409C-BE32-E72D297353CC}">
              <c16:uniqueId val="{00000006-71A1-7349-BF04-7EF9D8E181E9}"/>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vert="horz"/>
          <a:lstStyle/>
          <a:p>
            <a:pPr>
              <a:defRPr/>
            </a:pPr>
            <a:endParaRPr lang="en-US"/>
          </a:p>
        </c:txPr>
      </c:legendEntry>
      <c:layout>
        <c:manualLayout>
          <c:xMode val="edge"/>
          <c:yMode val="edge"/>
          <c:x val="0.11660649243077596"/>
          <c:y val="0.79219824875107414"/>
          <c:w val="0.74188522705922422"/>
          <c:h val="0.19931867891513558"/>
        </c:manualLayout>
      </c:layout>
      <c:overlay val="0"/>
      <c:spPr>
        <a:noFill/>
        <a:ln w="22320">
          <a:noFill/>
        </a:ln>
      </c:spPr>
      <c:txPr>
        <a:bodyPr rot="0" vert="horz"/>
        <a:lstStyle/>
        <a:p>
          <a:pPr>
            <a:defRPr/>
          </a:pPr>
          <a:endParaRPr lang="en-US"/>
        </a:p>
      </c:txPr>
    </c:legend>
    <c:plotVisOnly val="1"/>
    <c:dispBlanksAs val="gap"/>
    <c:showDLblsOverMax val="0"/>
  </c:chart>
  <c:spPr>
    <a:noFill/>
    <a:ln>
      <a:noFill/>
    </a:ln>
  </c:spPr>
  <c:txPr>
    <a:bodyPr/>
    <a:lstStyle/>
    <a:p>
      <a:pPr>
        <a:defRPr sz="3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970" b="1" i="0" u="none" strike="noStrike" kern="1200" spc="0" baseline="0">
                <a:solidFill>
                  <a:schemeClr val="tx1"/>
                </a:solidFill>
                <a:latin typeface="Arial" charset="0"/>
                <a:ea typeface="Arial" charset="0"/>
                <a:cs typeface="Arial" charset="0"/>
              </a:defRPr>
            </a:pPr>
            <a:r>
              <a:rPr lang="en-US" sz="3600" b="1" dirty="0">
                <a:solidFill>
                  <a:schemeClr val="tx1"/>
                </a:solidFill>
                <a:latin typeface="Arial" charset="0"/>
                <a:ea typeface="Arial" charset="0"/>
                <a:cs typeface="Arial" charset="0"/>
              </a:rPr>
              <a:t>Chart </a:t>
            </a:r>
            <a:r>
              <a:rPr lang="en-US" sz="3600" b="1">
                <a:solidFill>
                  <a:schemeClr val="tx1"/>
                </a:solidFill>
                <a:latin typeface="Arial" charset="0"/>
                <a:ea typeface="Arial" charset="0"/>
                <a:cs typeface="Arial" charset="0"/>
              </a:rPr>
              <a:t>D - Title</a:t>
            </a:r>
            <a:endParaRPr lang="en-US" sz="3600" b="1" dirty="0">
              <a:solidFill>
                <a:schemeClr val="tx1"/>
              </a:solidFill>
              <a:latin typeface="Arial" charset="0"/>
              <a:ea typeface="Arial" charset="0"/>
              <a:cs typeface="Arial" charset="0"/>
            </a:endParaRPr>
          </a:p>
        </c:rich>
      </c:tx>
      <c:layout>
        <c:manualLayout>
          <c:xMode val="edge"/>
          <c:yMode val="edge"/>
          <c:x val="0.35373098641371992"/>
          <c:y val="1.1217681491475214E-3"/>
        </c:manualLayout>
      </c:layout>
      <c:overlay val="0"/>
      <c:spPr>
        <a:noFill/>
        <a:ln w="37084">
          <a:noFill/>
        </a:ln>
      </c:spPr>
    </c:title>
    <c:autoTitleDeleted val="0"/>
    <c:plotArea>
      <c:layout>
        <c:manualLayout>
          <c:layoutTarget val="inner"/>
          <c:xMode val="edge"/>
          <c:yMode val="edge"/>
          <c:x val="7.1945587198555094E-2"/>
          <c:y val="0.18243447742298799"/>
          <c:w val="0.89237340955380096"/>
          <c:h val="0.57213083665156228"/>
        </c:manualLayout>
      </c:layout>
      <c:barChart>
        <c:barDir val="col"/>
        <c:grouping val="clustered"/>
        <c:varyColors val="0"/>
        <c:ser>
          <c:idx val="0"/>
          <c:order val="0"/>
          <c:tx>
            <c:strRef>
              <c:f>Sheet1!$B$1</c:f>
              <c:strCache>
                <c:ptCount val="1"/>
                <c:pt idx="0">
                  <c:v>Series 1</c:v>
                </c:pt>
              </c:strCache>
            </c:strRef>
          </c:tx>
          <c:spPr>
            <a:solidFill>
              <a:srgbClr val="005BBB"/>
            </a:solidFill>
            <a:ln w="37084">
              <a:noFill/>
            </a:ln>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9-0A4C-852B-B43364744E8B}"/>
            </c:ext>
          </c:extLst>
        </c:ser>
        <c:ser>
          <c:idx val="1"/>
          <c:order val="1"/>
          <c:tx>
            <c:strRef>
              <c:f>Sheet1!$C$1</c:f>
              <c:strCache>
                <c:ptCount val="1"/>
                <c:pt idx="0">
                  <c:v>Series 2</c:v>
                </c:pt>
              </c:strCache>
            </c:strRef>
          </c:tx>
          <c:spPr>
            <a:solidFill>
              <a:srgbClr val="41B6E6"/>
            </a:solidFill>
            <a:ln w="37084">
              <a:noFill/>
            </a:ln>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9-0A4C-852B-B43364744E8B}"/>
            </c:ext>
          </c:extLst>
        </c:ser>
        <c:ser>
          <c:idx val="2"/>
          <c:order val="2"/>
          <c:tx>
            <c:strRef>
              <c:f>Sheet1!$D$1</c:f>
              <c:strCache>
                <c:ptCount val="1"/>
                <c:pt idx="0">
                  <c:v>Series 3</c:v>
                </c:pt>
              </c:strCache>
            </c:strRef>
          </c:tx>
          <c:spPr>
            <a:solidFill>
              <a:srgbClr val="E56D54"/>
            </a:solidFill>
            <a:ln w="37084">
              <a:noFill/>
            </a:ln>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9-0A4C-852B-B43364744E8B}"/>
            </c:ext>
          </c:extLst>
        </c:ser>
        <c:dLbls>
          <c:showLegendKey val="0"/>
          <c:showVal val="0"/>
          <c:showCatName val="0"/>
          <c:showSerName val="0"/>
          <c:showPercent val="0"/>
          <c:showBubbleSize val="0"/>
        </c:dLbls>
        <c:gapWidth val="219"/>
        <c:overlap val="-27"/>
        <c:axId val="2116943792"/>
        <c:axId val="2116946512"/>
      </c:barChart>
      <c:catAx>
        <c:axId val="2116943792"/>
        <c:scaling>
          <c:orientation val="minMax"/>
        </c:scaling>
        <c:delete val="0"/>
        <c:axPos val="b"/>
        <c:numFmt formatCode="General" sourceLinked="1"/>
        <c:majorTickMark val="none"/>
        <c:minorTickMark val="none"/>
        <c:tickLblPos val="nextTo"/>
        <c:spPr>
          <a:noFill/>
          <a:ln w="87983" cap="flat" cmpd="sng" algn="ctr">
            <a:solidFill>
              <a:schemeClr val="bg2">
                <a:lumMod val="50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rial" charset="0"/>
                <a:ea typeface="Arial" charset="0"/>
                <a:cs typeface="Arial" charset="0"/>
              </a:defRPr>
            </a:pPr>
            <a:endParaRPr lang="en-US"/>
          </a:p>
        </c:txPr>
        <c:crossAx val="2116946512"/>
        <c:crosses val="autoZero"/>
        <c:auto val="1"/>
        <c:lblAlgn val="ctr"/>
        <c:lblOffset val="100"/>
        <c:noMultiLvlLbl val="0"/>
      </c:catAx>
      <c:valAx>
        <c:axId val="2116946512"/>
        <c:scaling>
          <c:orientation val="minMax"/>
        </c:scaling>
        <c:delete val="0"/>
        <c:axPos val="l"/>
        <c:majorGridlines>
          <c:spPr>
            <a:ln w="20304" cap="flat" cmpd="sng" algn="ctr">
              <a:solidFill>
                <a:schemeClr val="tx1">
                  <a:lumMod val="60000"/>
                  <a:lumOff val="40000"/>
                </a:schemeClr>
              </a:solidFill>
              <a:prstDash val="dash"/>
              <a:round/>
            </a:ln>
            <a:effectLst/>
          </c:spPr>
        </c:majorGridlines>
        <c:numFmt formatCode="General" sourceLinked="1"/>
        <c:majorTickMark val="none"/>
        <c:minorTickMark val="none"/>
        <c:tickLblPos val="nextTo"/>
        <c:spPr>
          <a:ln w="9271">
            <a:noFill/>
          </a:ln>
        </c:spPr>
        <c:txPr>
          <a:bodyPr rot="-60000000" spcFirstLastPara="1" vertOverflow="ellipsis" vert="horz" wrap="square" anchor="ctr" anchorCtr="1"/>
          <a:lstStyle/>
          <a:p>
            <a:pPr>
              <a:defRPr sz="2552" b="0" i="0" u="none" strike="noStrike" kern="1200" baseline="0">
                <a:solidFill>
                  <a:schemeClr val="tx1"/>
                </a:solidFill>
                <a:latin typeface="Arial" charset="0"/>
                <a:ea typeface="Arial" charset="0"/>
                <a:cs typeface="Arial" charset="0"/>
              </a:defRPr>
            </a:pPr>
            <a:endParaRPr lang="en-US"/>
          </a:p>
        </c:txPr>
        <c:crossAx val="2116943792"/>
        <c:crosses val="autoZero"/>
        <c:crossBetween val="between"/>
      </c:valAx>
      <c:spPr>
        <a:noFill/>
        <a:ln w="37084">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en-US"/>
          </a:p>
        </c:txPr>
      </c:legendEntry>
      <c:layout>
        <c:manualLayout>
          <c:xMode val="edge"/>
          <c:yMode val="edge"/>
          <c:x val="0.16080355552922587"/>
          <c:y val="0.91647316505196907"/>
          <c:w val="0.65376401541260043"/>
          <c:h val="6.0968015008725798E-2"/>
        </c:manualLayout>
      </c:layout>
      <c:overlay val="0"/>
      <c:spPr>
        <a:noFill/>
        <a:ln w="37084">
          <a:noFill/>
        </a:ln>
      </c:spPr>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615C9-C6F1-014D-A3A7-7A5DB4A377FE}" type="doc">
      <dgm:prSet loTypeId="urn:microsoft.com/office/officeart/2005/8/layout/pyramid1" loCatId="" qsTypeId="urn:microsoft.com/office/officeart/2005/8/quickstyle/simple1" qsCatId="simple" csTypeId="urn:microsoft.com/office/officeart/2005/8/colors/accent1_2" csCatId="accent1" phldr="1"/>
      <dgm:spPr/>
    </dgm:pt>
    <dgm:pt modelId="{F2A80D4E-DCDF-DD47-B0A0-103201ABFF8D}">
      <dgm:prSet phldrT="[Text]" custT="1"/>
      <dgm:spPr>
        <a:solidFill>
          <a:schemeClr val="accent3"/>
        </a:solidFill>
        <a:ln>
          <a:solidFill>
            <a:schemeClr val="lt1">
              <a:hueOff val="0"/>
              <a:satOff val="0"/>
              <a:lumOff val="0"/>
            </a:schemeClr>
          </a:solidFill>
        </a:ln>
      </dgm:spPr>
      <dgm:t>
        <a:bodyPr anchor="b"/>
        <a:lstStyle/>
        <a:p>
          <a:r>
            <a:rPr lang="en-US" sz="9600" b="1" dirty="0">
              <a:solidFill>
                <a:schemeClr val="bg1"/>
              </a:solidFill>
            </a:rPr>
            <a:t>Series 1</a:t>
          </a:r>
          <a:br>
            <a:rPr lang="en-US" sz="9600" b="1" dirty="0">
              <a:solidFill>
                <a:schemeClr val="bg1"/>
              </a:solidFill>
            </a:rPr>
          </a:br>
          <a:endParaRPr lang="en-US" sz="6000" b="1" dirty="0">
            <a:solidFill>
              <a:schemeClr val="bg1"/>
            </a:solidFill>
          </a:endParaRPr>
        </a:p>
      </dgm:t>
    </dgm:pt>
    <dgm:pt modelId="{AAE9F486-967B-F741-A320-903B7BAD1BB6}" type="parTrans" cxnId="{5F0B9C5A-22D4-104D-A6D7-3D8E89847F26}">
      <dgm:prSet/>
      <dgm:spPr/>
      <dgm:t>
        <a:bodyPr/>
        <a:lstStyle/>
        <a:p>
          <a:endParaRPr lang="en-US" sz="7200"/>
        </a:p>
      </dgm:t>
    </dgm:pt>
    <dgm:pt modelId="{F9FAAC82-4768-9541-B270-7F034CA5B77C}" type="sibTrans" cxnId="{5F0B9C5A-22D4-104D-A6D7-3D8E89847F26}">
      <dgm:prSet/>
      <dgm:spPr/>
      <dgm:t>
        <a:bodyPr/>
        <a:lstStyle/>
        <a:p>
          <a:endParaRPr lang="en-US" sz="7200"/>
        </a:p>
      </dgm:t>
    </dgm:pt>
    <dgm:pt modelId="{7AF5E0A5-A3D5-5044-9AE9-85D2AACDE2EC}">
      <dgm:prSet phldrT="[Text]" custT="1"/>
      <dgm:spPr>
        <a:solidFill>
          <a:schemeClr val="accent2"/>
        </a:solidFill>
        <a:ln w="63500">
          <a:solidFill>
            <a:schemeClr val="bg1"/>
          </a:solidFill>
        </a:ln>
      </dgm:spPr>
      <dgm:t>
        <a:bodyPr anchor="b"/>
        <a:lstStyle/>
        <a:p>
          <a:pPr>
            <a:lnSpc>
              <a:spcPct val="100000"/>
            </a:lnSpc>
          </a:pPr>
          <a:r>
            <a:rPr lang="en-US" sz="9600" b="1" dirty="0">
              <a:solidFill>
                <a:schemeClr val="bg1"/>
              </a:solidFill>
            </a:rPr>
            <a:t>Series 2</a:t>
          </a:r>
        </a:p>
        <a:p>
          <a:pPr>
            <a:lnSpc>
              <a:spcPct val="100000"/>
            </a:lnSpc>
          </a:pPr>
          <a:endParaRPr lang="en-US" sz="6000" dirty="0">
            <a:solidFill>
              <a:schemeClr val="bg1"/>
            </a:solidFill>
          </a:endParaRPr>
        </a:p>
      </dgm:t>
    </dgm:pt>
    <dgm:pt modelId="{AB25051B-11ED-0545-8F30-6F13878D99BD}" type="parTrans" cxnId="{34D98D55-F8AB-774C-B43B-231FBFEC5E76}">
      <dgm:prSet/>
      <dgm:spPr/>
      <dgm:t>
        <a:bodyPr/>
        <a:lstStyle/>
        <a:p>
          <a:endParaRPr lang="en-US" sz="7200"/>
        </a:p>
      </dgm:t>
    </dgm:pt>
    <dgm:pt modelId="{A0BD8C14-DE4E-A647-A64E-204A7E481B5F}" type="sibTrans" cxnId="{34D98D55-F8AB-774C-B43B-231FBFEC5E76}">
      <dgm:prSet/>
      <dgm:spPr/>
      <dgm:t>
        <a:bodyPr/>
        <a:lstStyle/>
        <a:p>
          <a:endParaRPr lang="en-US" sz="7200"/>
        </a:p>
      </dgm:t>
    </dgm:pt>
    <dgm:pt modelId="{B9FB34F6-F115-BA4C-A756-11366D60939C}">
      <dgm:prSet phldrT="[Text]" custT="1"/>
      <dgm:spPr>
        <a:solidFill>
          <a:schemeClr val="accent1"/>
        </a:solidFill>
        <a:ln w="63500">
          <a:solidFill>
            <a:schemeClr val="bg1"/>
          </a:solidFill>
        </a:ln>
      </dgm:spPr>
      <dgm:t>
        <a:bodyPr anchor="b"/>
        <a:lstStyle/>
        <a:p>
          <a:r>
            <a:rPr lang="en-US" sz="9600" b="1" dirty="0">
              <a:solidFill>
                <a:schemeClr val="bg1"/>
              </a:solidFill>
            </a:rPr>
            <a:t>Series 3</a:t>
          </a:r>
        </a:p>
        <a:p>
          <a:endParaRPr lang="en-US" sz="6000" dirty="0">
            <a:solidFill>
              <a:schemeClr val="bg1"/>
            </a:solidFill>
          </a:endParaRPr>
        </a:p>
      </dgm:t>
      <dgm:extLst>
        <a:ext uri="{E40237B7-FDA0-4F09-8148-C483321AD2D9}">
          <dgm14:cNvPr xmlns:dgm14="http://schemas.microsoft.com/office/drawing/2010/diagram" id="0" name="" descr="Chart E"/>
        </a:ext>
      </dgm:extLst>
    </dgm:pt>
    <dgm:pt modelId="{AEDBE2E2-9C0E-DD46-9BA3-5962025226F9}" type="parTrans" cxnId="{9315592A-3DBF-904F-9DA5-8A88DCCC5AFB}">
      <dgm:prSet/>
      <dgm:spPr/>
      <dgm:t>
        <a:bodyPr/>
        <a:lstStyle/>
        <a:p>
          <a:endParaRPr lang="en-US" sz="7200"/>
        </a:p>
      </dgm:t>
    </dgm:pt>
    <dgm:pt modelId="{2058F22C-38E1-1B48-B638-4BF7908D4337}" type="sibTrans" cxnId="{9315592A-3DBF-904F-9DA5-8A88DCCC5AFB}">
      <dgm:prSet/>
      <dgm:spPr/>
      <dgm:t>
        <a:bodyPr/>
        <a:lstStyle/>
        <a:p>
          <a:endParaRPr lang="en-US" sz="7200"/>
        </a:p>
      </dgm:t>
    </dgm:pt>
    <dgm:pt modelId="{CC3A4FC8-1BA9-9048-BB1E-D88C367138D1}" type="pres">
      <dgm:prSet presAssocID="{AC9615C9-C6F1-014D-A3A7-7A5DB4A377FE}" presName="Name0" presStyleCnt="0">
        <dgm:presLayoutVars>
          <dgm:dir/>
          <dgm:animLvl val="lvl"/>
          <dgm:resizeHandles val="exact"/>
        </dgm:presLayoutVars>
      </dgm:prSet>
      <dgm:spPr/>
    </dgm:pt>
    <dgm:pt modelId="{C127AABA-8910-AC41-9833-0CFA9A9DF82B}" type="pres">
      <dgm:prSet presAssocID="{F2A80D4E-DCDF-DD47-B0A0-103201ABFF8D}" presName="Name8" presStyleCnt="0"/>
      <dgm:spPr/>
    </dgm:pt>
    <dgm:pt modelId="{3B50DBC0-D324-CC48-814E-1224FFB23FF8}" type="pres">
      <dgm:prSet presAssocID="{F2A80D4E-DCDF-DD47-B0A0-103201ABFF8D}" presName="level" presStyleLbl="node1" presStyleIdx="0" presStyleCnt="3">
        <dgm:presLayoutVars>
          <dgm:chMax val="1"/>
          <dgm:bulletEnabled val="1"/>
        </dgm:presLayoutVars>
      </dgm:prSet>
      <dgm:spPr/>
    </dgm:pt>
    <dgm:pt modelId="{3FE82FCB-BBCE-5F47-A785-76048297C6FA}" type="pres">
      <dgm:prSet presAssocID="{F2A80D4E-DCDF-DD47-B0A0-103201ABFF8D}" presName="levelTx" presStyleLbl="revTx" presStyleIdx="0" presStyleCnt="0">
        <dgm:presLayoutVars>
          <dgm:chMax val="1"/>
          <dgm:bulletEnabled val="1"/>
        </dgm:presLayoutVars>
      </dgm:prSet>
      <dgm:spPr/>
    </dgm:pt>
    <dgm:pt modelId="{4930E1E6-F99E-4A40-AC26-A9A216241580}" type="pres">
      <dgm:prSet presAssocID="{7AF5E0A5-A3D5-5044-9AE9-85D2AACDE2EC}" presName="Name8" presStyleCnt="0"/>
      <dgm:spPr/>
    </dgm:pt>
    <dgm:pt modelId="{49FAE39A-B2CF-D944-B834-B2EF233A6F89}" type="pres">
      <dgm:prSet presAssocID="{7AF5E0A5-A3D5-5044-9AE9-85D2AACDE2EC}" presName="level" presStyleLbl="node1" presStyleIdx="1" presStyleCnt="3" custScaleY="63853" custLinFactNeighborY="0">
        <dgm:presLayoutVars>
          <dgm:chMax val="1"/>
          <dgm:bulletEnabled val="1"/>
        </dgm:presLayoutVars>
      </dgm:prSet>
      <dgm:spPr/>
    </dgm:pt>
    <dgm:pt modelId="{F72C514A-07FD-0547-BA87-CE0EC865697F}" type="pres">
      <dgm:prSet presAssocID="{7AF5E0A5-A3D5-5044-9AE9-85D2AACDE2EC}" presName="levelTx" presStyleLbl="revTx" presStyleIdx="0" presStyleCnt="0">
        <dgm:presLayoutVars>
          <dgm:chMax val="1"/>
          <dgm:bulletEnabled val="1"/>
        </dgm:presLayoutVars>
      </dgm:prSet>
      <dgm:spPr/>
    </dgm:pt>
    <dgm:pt modelId="{8E501972-DD45-2241-8C2D-ABBD79CD69F3}" type="pres">
      <dgm:prSet presAssocID="{B9FB34F6-F115-BA4C-A756-11366D60939C}" presName="Name8" presStyleCnt="0"/>
      <dgm:spPr/>
    </dgm:pt>
    <dgm:pt modelId="{A8C62C20-56D4-5948-84F0-B67C9C2CF512}" type="pres">
      <dgm:prSet presAssocID="{B9FB34F6-F115-BA4C-A756-11366D60939C}" presName="level" presStyleLbl="node1" presStyleIdx="2" presStyleCnt="3" custScaleY="100000" custLinFactNeighborX="-4354" custLinFactNeighborY="4316">
        <dgm:presLayoutVars>
          <dgm:chMax val="1"/>
          <dgm:bulletEnabled val="1"/>
        </dgm:presLayoutVars>
      </dgm:prSet>
      <dgm:spPr/>
    </dgm:pt>
    <dgm:pt modelId="{011EBD37-4648-414E-9EBF-6A4C6B6DAA1E}" type="pres">
      <dgm:prSet presAssocID="{B9FB34F6-F115-BA4C-A756-11366D60939C}" presName="levelTx" presStyleLbl="revTx" presStyleIdx="0" presStyleCnt="0">
        <dgm:presLayoutVars>
          <dgm:chMax val="1"/>
          <dgm:bulletEnabled val="1"/>
        </dgm:presLayoutVars>
      </dgm:prSet>
      <dgm:spPr/>
    </dgm:pt>
  </dgm:ptLst>
  <dgm:cxnLst>
    <dgm:cxn modelId="{4555C307-2D4A-4F4C-83C3-7CA9AA55C00F}" type="presOf" srcId="{7AF5E0A5-A3D5-5044-9AE9-85D2AACDE2EC}" destId="{49FAE39A-B2CF-D944-B834-B2EF233A6F89}" srcOrd="0" destOrd="0" presId="urn:microsoft.com/office/officeart/2005/8/layout/pyramid1"/>
    <dgm:cxn modelId="{853C4811-7E28-F24B-AB47-9D36430FBA4F}" type="presOf" srcId="{7AF5E0A5-A3D5-5044-9AE9-85D2AACDE2EC}" destId="{F72C514A-07FD-0547-BA87-CE0EC865697F}" srcOrd="1" destOrd="0" presId="urn:microsoft.com/office/officeart/2005/8/layout/pyramid1"/>
    <dgm:cxn modelId="{9315592A-3DBF-904F-9DA5-8A88DCCC5AFB}" srcId="{AC9615C9-C6F1-014D-A3A7-7A5DB4A377FE}" destId="{B9FB34F6-F115-BA4C-A756-11366D60939C}" srcOrd="2" destOrd="0" parTransId="{AEDBE2E2-9C0E-DD46-9BA3-5962025226F9}" sibTransId="{2058F22C-38E1-1B48-B638-4BF7908D4337}"/>
    <dgm:cxn modelId="{DDE9F53E-1E0F-464C-B536-C265B1792B69}" type="presOf" srcId="{F2A80D4E-DCDF-DD47-B0A0-103201ABFF8D}" destId="{3FE82FCB-BBCE-5F47-A785-76048297C6FA}" srcOrd="1" destOrd="0" presId="urn:microsoft.com/office/officeart/2005/8/layout/pyramid1"/>
    <dgm:cxn modelId="{00C23643-6080-B048-BD88-6572A476E643}" type="presOf" srcId="{B9FB34F6-F115-BA4C-A756-11366D60939C}" destId="{011EBD37-4648-414E-9EBF-6A4C6B6DAA1E}" srcOrd="1" destOrd="0" presId="urn:microsoft.com/office/officeart/2005/8/layout/pyramid1"/>
    <dgm:cxn modelId="{458EF269-EDD6-5343-B53A-617D7FAEFDE0}" type="presOf" srcId="{B9FB34F6-F115-BA4C-A756-11366D60939C}" destId="{A8C62C20-56D4-5948-84F0-B67C9C2CF512}" srcOrd="0" destOrd="0" presId="urn:microsoft.com/office/officeart/2005/8/layout/pyramid1"/>
    <dgm:cxn modelId="{816A494A-9BBE-F64D-9734-C37C40D4CBF6}" type="presOf" srcId="{F2A80D4E-DCDF-DD47-B0A0-103201ABFF8D}" destId="{3B50DBC0-D324-CC48-814E-1224FFB23FF8}" srcOrd="0" destOrd="0" presId="urn:microsoft.com/office/officeart/2005/8/layout/pyramid1"/>
    <dgm:cxn modelId="{34D98D55-F8AB-774C-B43B-231FBFEC5E76}" srcId="{AC9615C9-C6F1-014D-A3A7-7A5DB4A377FE}" destId="{7AF5E0A5-A3D5-5044-9AE9-85D2AACDE2EC}" srcOrd="1" destOrd="0" parTransId="{AB25051B-11ED-0545-8F30-6F13878D99BD}" sibTransId="{A0BD8C14-DE4E-A647-A64E-204A7E481B5F}"/>
    <dgm:cxn modelId="{5F0B9C5A-22D4-104D-A6D7-3D8E89847F26}" srcId="{AC9615C9-C6F1-014D-A3A7-7A5DB4A377FE}" destId="{F2A80D4E-DCDF-DD47-B0A0-103201ABFF8D}" srcOrd="0" destOrd="0" parTransId="{AAE9F486-967B-F741-A320-903B7BAD1BB6}" sibTransId="{F9FAAC82-4768-9541-B270-7F034CA5B77C}"/>
    <dgm:cxn modelId="{44F698F9-E503-604B-A196-DF88D5E2BF28}" type="presOf" srcId="{AC9615C9-C6F1-014D-A3A7-7A5DB4A377FE}" destId="{CC3A4FC8-1BA9-9048-BB1E-D88C367138D1}" srcOrd="0" destOrd="0" presId="urn:microsoft.com/office/officeart/2005/8/layout/pyramid1"/>
    <dgm:cxn modelId="{EB8463B3-B386-BC48-A54B-B903B15DB018}" type="presParOf" srcId="{CC3A4FC8-1BA9-9048-BB1E-D88C367138D1}" destId="{C127AABA-8910-AC41-9833-0CFA9A9DF82B}" srcOrd="0" destOrd="0" presId="urn:microsoft.com/office/officeart/2005/8/layout/pyramid1"/>
    <dgm:cxn modelId="{CB8E435B-19DF-A14E-AC37-C573B58AFD43}" type="presParOf" srcId="{C127AABA-8910-AC41-9833-0CFA9A9DF82B}" destId="{3B50DBC0-D324-CC48-814E-1224FFB23FF8}" srcOrd="0" destOrd="0" presId="urn:microsoft.com/office/officeart/2005/8/layout/pyramid1"/>
    <dgm:cxn modelId="{FA11CBD5-4B86-B147-BFF3-C2920C42A0A5}" type="presParOf" srcId="{C127AABA-8910-AC41-9833-0CFA9A9DF82B}" destId="{3FE82FCB-BBCE-5F47-A785-76048297C6FA}" srcOrd="1" destOrd="0" presId="urn:microsoft.com/office/officeart/2005/8/layout/pyramid1"/>
    <dgm:cxn modelId="{C2E90630-F778-7D46-A0B5-4033BBD9E8A8}" type="presParOf" srcId="{CC3A4FC8-1BA9-9048-BB1E-D88C367138D1}" destId="{4930E1E6-F99E-4A40-AC26-A9A216241580}" srcOrd="1" destOrd="0" presId="urn:microsoft.com/office/officeart/2005/8/layout/pyramid1"/>
    <dgm:cxn modelId="{85027B49-272D-B742-8A11-5B5B71635F50}" type="presParOf" srcId="{4930E1E6-F99E-4A40-AC26-A9A216241580}" destId="{49FAE39A-B2CF-D944-B834-B2EF233A6F89}" srcOrd="0" destOrd="0" presId="urn:microsoft.com/office/officeart/2005/8/layout/pyramid1"/>
    <dgm:cxn modelId="{BD3222B9-F189-7241-B9AF-F70402E42E03}" type="presParOf" srcId="{4930E1E6-F99E-4A40-AC26-A9A216241580}" destId="{F72C514A-07FD-0547-BA87-CE0EC865697F}" srcOrd="1" destOrd="0" presId="urn:microsoft.com/office/officeart/2005/8/layout/pyramid1"/>
    <dgm:cxn modelId="{FA780DE5-2392-F74F-B4E2-8D51A26D3CC4}" type="presParOf" srcId="{CC3A4FC8-1BA9-9048-BB1E-D88C367138D1}" destId="{8E501972-DD45-2241-8C2D-ABBD79CD69F3}" srcOrd="2" destOrd="0" presId="urn:microsoft.com/office/officeart/2005/8/layout/pyramid1"/>
    <dgm:cxn modelId="{D9F22FF3-9F74-874F-9F89-0A94BDD0E4FB}" type="presParOf" srcId="{8E501972-DD45-2241-8C2D-ABBD79CD69F3}" destId="{A8C62C20-56D4-5948-84F0-B67C9C2CF512}" srcOrd="0" destOrd="0" presId="urn:microsoft.com/office/officeart/2005/8/layout/pyramid1"/>
    <dgm:cxn modelId="{377BFB92-7619-1241-A2D7-AA9E4D2B0A6A}" type="presParOf" srcId="{8E501972-DD45-2241-8C2D-ABBD79CD69F3}" destId="{011EBD37-4648-414E-9EBF-6A4C6B6DAA1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C9615C9-C6F1-014D-A3A7-7A5DB4A377FE}" type="doc">
      <dgm:prSet loTypeId="urn:microsoft.com/office/officeart/2005/8/layout/pyramid1" loCatId="" qsTypeId="urn:microsoft.com/office/officeart/2005/8/quickstyle/simple1" qsCatId="simple" csTypeId="urn:microsoft.com/office/officeart/2005/8/colors/accent1_2" csCatId="accent1" phldr="1"/>
      <dgm:spPr/>
    </dgm:pt>
    <dgm:pt modelId="{F2A80D4E-DCDF-DD47-B0A0-103201ABFF8D}">
      <dgm:prSet phldrT="[Text]" custT="1"/>
      <dgm:spPr>
        <a:solidFill>
          <a:schemeClr val="accent3"/>
        </a:solidFill>
        <a:ln>
          <a:solidFill>
            <a:schemeClr val="lt1">
              <a:hueOff val="0"/>
              <a:satOff val="0"/>
              <a:lumOff val="0"/>
            </a:schemeClr>
          </a:solidFill>
        </a:ln>
      </dgm:spPr>
      <dgm:t>
        <a:bodyPr anchor="b"/>
        <a:lstStyle/>
        <a:p>
          <a:r>
            <a:rPr lang="en-US" sz="9600" b="1" dirty="0">
              <a:solidFill>
                <a:schemeClr val="bg1"/>
              </a:solidFill>
            </a:rPr>
            <a:t>Series 1</a:t>
          </a:r>
          <a:br>
            <a:rPr lang="en-US" sz="9600" b="1" dirty="0">
              <a:solidFill>
                <a:schemeClr val="bg1"/>
              </a:solidFill>
            </a:rPr>
          </a:br>
          <a:endParaRPr lang="en-US" sz="6000" b="1" dirty="0">
            <a:solidFill>
              <a:schemeClr val="bg1"/>
            </a:solidFill>
          </a:endParaRPr>
        </a:p>
      </dgm:t>
    </dgm:pt>
    <dgm:pt modelId="{AAE9F486-967B-F741-A320-903B7BAD1BB6}" type="parTrans" cxnId="{5F0B9C5A-22D4-104D-A6D7-3D8E89847F26}">
      <dgm:prSet/>
      <dgm:spPr/>
      <dgm:t>
        <a:bodyPr/>
        <a:lstStyle/>
        <a:p>
          <a:endParaRPr lang="en-US" sz="7200"/>
        </a:p>
      </dgm:t>
    </dgm:pt>
    <dgm:pt modelId="{F9FAAC82-4768-9541-B270-7F034CA5B77C}" type="sibTrans" cxnId="{5F0B9C5A-22D4-104D-A6D7-3D8E89847F26}">
      <dgm:prSet/>
      <dgm:spPr/>
      <dgm:t>
        <a:bodyPr/>
        <a:lstStyle/>
        <a:p>
          <a:endParaRPr lang="en-US" sz="7200"/>
        </a:p>
      </dgm:t>
    </dgm:pt>
    <dgm:pt modelId="{7AF5E0A5-A3D5-5044-9AE9-85D2AACDE2EC}">
      <dgm:prSet phldrT="[Text]" custT="1"/>
      <dgm:spPr>
        <a:solidFill>
          <a:schemeClr val="accent2"/>
        </a:solidFill>
        <a:ln w="63500">
          <a:solidFill>
            <a:schemeClr val="bg1"/>
          </a:solidFill>
        </a:ln>
      </dgm:spPr>
      <dgm:t>
        <a:bodyPr anchor="b"/>
        <a:lstStyle/>
        <a:p>
          <a:pPr>
            <a:lnSpc>
              <a:spcPct val="100000"/>
            </a:lnSpc>
          </a:pPr>
          <a:r>
            <a:rPr lang="en-US" sz="9600" b="1" dirty="0">
              <a:solidFill>
                <a:schemeClr val="bg1"/>
              </a:solidFill>
            </a:rPr>
            <a:t>Series 2</a:t>
          </a:r>
        </a:p>
        <a:p>
          <a:pPr>
            <a:lnSpc>
              <a:spcPct val="100000"/>
            </a:lnSpc>
          </a:pPr>
          <a:endParaRPr lang="en-US" sz="6000" dirty="0">
            <a:solidFill>
              <a:schemeClr val="bg1"/>
            </a:solidFill>
          </a:endParaRPr>
        </a:p>
      </dgm:t>
    </dgm:pt>
    <dgm:pt modelId="{AB25051B-11ED-0545-8F30-6F13878D99BD}" type="parTrans" cxnId="{34D98D55-F8AB-774C-B43B-231FBFEC5E76}">
      <dgm:prSet/>
      <dgm:spPr/>
      <dgm:t>
        <a:bodyPr/>
        <a:lstStyle/>
        <a:p>
          <a:endParaRPr lang="en-US" sz="7200"/>
        </a:p>
      </dgm:t>
    </dgm:pt>
    <dgm:pt modelId="{A0BD8C14-DE4E-A647-A64E-204A7E481B5F}" type="sibTrans" cxnId="{34D98D55-F8AB-774C-B43B-231FBFEC5E76}">
      <dgm:prSet/>
      <dgm:spPr/>
      <dgm:t>
        <a:bodyPr/>
        <a:lstStyle/>
        <a:p>
          <a:endParaRPr lang="en-US" sz="7200"/>
        </a:p>
      </dgm:t>
    </dgm:pt>
    <dgm:pt modelId="{B9FB34F6-F115-BA4C-A756-11366D60939C}">
      <dgm:prSet phldrT="[Text]" custT="1"/>
      <dgm:spPr>
        <a:solidFill>
          <a:schemeClr val="accent1"/>
        </a:solidFill>
        <a:ln w="63500">
          <a:solidFill>
            <a:schemeClr val="bg1"/>
          </a:solidFill>
        </a:ln>
      </dgm:spPr>
      <dgm:t>
        <a:bodyPr anchor="b"/>
        <a:lstStyle/>
        <a:p>
          <a:r>
            <a:rPr lang="en-US" sz="9600" b="1" dirty="0">
              <a:solidFill>
                <a:schemeClr val="bg1"/>
              </a:solidFill>
            </a:rPr>
            <a:t>Series 3</a:t>
          </a:r>
        </a:p>
        <a:p>
          <a:endParaRPr lang="en-US" sz="6000" dirty="0">
            <a:solidFill>
              <a:schemeClr val="bg1"/>
            </a:solidFill>
          </a:endParaRPr>
        </a:p>
      </dgm:t>
      <dgm:extLst>
        <a:ext uri="{E40237B7-FDA0-4F09-8148-C483321AD2D9}">
          <dgm14:cNvPr xmlns:dgm14="http://schemas.microsoft.com/office/drawing/2010/diagram" id="0" name="" descr="Chart E"/>
        </a:ext>
      </dgm:extLst>
    </dgm:pt>
    <dgm:pt modelId="{AEDBE2E2-9C0E-DD46-9BA3-5962025226F9}" type="parTrans" cxnId="{9315592A-3DBF-904F-9DA5-8A88DCCC5AFB}">
      <dgm:prSet/>
      <dgm:spPr/>
      <dgm:t>
        <a:bodyPr/>
        <a:lstStyle/>
        <a:p>
          <a:endParaRPr lang="en-US" sz="7200"/>
        </a:p>
      </dgm:t>
    </dgm:pt>
    <dgm:pt modelId="{2058F22C-38E1-1B48-B638-4BF7908D4337}" type="sibTrans" cxnId="{9315592A-3DBF-904F-9DA5-8A88DCCC5AFB}">
      <dgm:prSet/>
      <dgm:spPr/>
      <dgm:t>
        <a:bodyPr/>
        <a:lstStyle/>
        <a:p>
          <a:endParaRPr lang="en-US" sz="7200"/>
        </a:p>
      </dgm:t>
    </dgm:pt>
    <dgm:pt modelId="{CC3A4FC8-1BA9-9048-BB1E-D88C367138D1}" type="pres">
      <dgm:prSet presAssocID="{AC9615C9-C6F1-014D-A3A7-7A5DB4A377FE}" presName="Name0" presStyleCnt="0">
        <dgm:presLayoutVars>
          <dgm:dir/>
          <dgm:animLvl val="lvl"/>
          <dgm:resizeHandles val="exact"/>
        </dgm:presLayoutVars>
      </dgm:prSet>
      <dgm:spPr/>
    </dgm:pt>
    <dgm:pt modelId="{C127AABA-8910-AC41-9833-0CFA9A9DF82B}" type="pres">
      <dgm:prSet presAssocID="{F2A80D4E-DCDF-DD47-B0A0-103201ABFF8D}" presName="Name8" presStyleCnt="0"/>
      <dgm:spPr/>
    </dgm:pt>
    <dgm:pt modelId="{3B50DBC0-D324-CC48-814E-1224FFB23FF8}" type="pres">
      <dgm:prSet presAssocID="{F2A80D4E-DCDF-DD47-B0A0-103201ABFF8D}" presName="level" presStyleLbl="node1" presStyleIdx="0" presStyleCnt="3">
        <dgm:presLayoutVars>
          <dgm:chMax val="1"/>
          <dgm:bulletEnabled val="1"/>
        </dgm:presLayoutVars>
      </dgm:prSet>
      <dgm:spPr/>
    </dgm:pt>
    <dgm:pt modelId="{3FE82FCB-BBCE-5F47-A785-76048297C6FA}" type="pres">
      <dgm:prSet presAssocID="{F2A80D4E-DCDF-DD47-B0A0-103201ABFF8D}" presName="levelTx" presStyleLbl="revTx" presStyleIdx="0" presStyleCnt="0">
        <dgm:presLayoutVars>
          <dgm:chMax val="1"/>
          <dgm:bulletEnabled val="1"/>
        </dgm:presLayoutVars>
      </dgm:prSet>
      <dgm:spPr/>
    </dgm:pt>
    <dgm:pt modelId="{4930E1E6-F99E-4A40-AC26-A9A216241580}" type="pres">
      <dgm:prSet presAssocID="{7AF5E0A5-A3D5-5044-9AE9-85D2AACDE2EC}" presName="Name8" presStyleCnt="0"/>
      <dgm:spPr/>
    </dgm:pt>
    <dgm:pt modelId="{49FAE39A-B2CF-D944-B834-B2EF233A6F89}" type="pres">
      <dgm:prSet presAssocID="{7AF5E0A5-A3D5-5044-9AE9-85D2AACDE2EC}" presName="level" presStyleLbl="node1" presStyleIdx="1" presStyleCnt="3" custScaleY="63853" custLinFactNeighborY="0">
        <dgm:presLayoutVars>
          <dgm:chMax val="1"/>
          <dgm:bulletEnabled val="1"/>
        </dgm:presLayoutVars>
      </dgm:prSet>
      <dgm:spPr/>
    </dgm:pt>
    <dgm:pt modelId="{F72C514A-07FD-0547-BA87-CE0EC865697F}" type="pres">
      <dgm:prSet presAssocID="{7AF5E0A5-A3D5-5044-9AE9-85D2AACDE2EC}" presName="levelTx" presStyleLbl="revTx" presStyleIdx="0" presStyleCnt="0">
        <dgm:presLayoutVars>
          <dgm:chMax val="1"/>
          <dgm:bulletEnabled val="1"/>
        </dgm:presLayoutVars>
      </dgm:prSet>
      <dgm:spPr/>
    </dgm:pt>
    <dgm:pt modelId="{8E501972-DD45-2241-8C2D-ABBD79CD69F3}" type="pres">
      <dgm:prSet presAssocID="{B9FB34F6-F115-BA4C-A756-11366D60939C}" presName="Name8" presStyleCnt="0"/>
      <dgm:spPr/>
    </dgm:pt>
    <dgm:pt modelId="{A8C62C20-56D4-5948-84F0-B67C9C2CF512}" type="pres">
      <dgm:prSet presAssocID="{B9FB34F6-F115-BA4C-A756-11366D60939C}" presName="level" presStyleLbl="node1" presStyleIdx="2" presStyleCnt="3" custScaleY="100000" custLinFactNeighborX="-4354" custLinFactNeighborY="4316">
        <dgm:presLayoutVars>
          <dgm:chMax val="1"/>
          <dgm:bulletEnabled val="1"/>
        </dgm:presLayoutVars>
      </dgm:prSet>
      <dgm:spPr/>
    </dgm:pt>
    <dgm:pt modelId="{011EBD37-4648-414E-9EBF-6A4C6B6DAA1E}" type="pres">
      <dgm:prSet presAssocID="{B9FB34F6-F115-BA4C-A756-11366D60939C}" presName="levelTx" presStyleLbl="revTx" presStyleIdx="0" presStyleCnt="0">
        <dgm:presLayoutVars>
          <dgm:chMax val="1"/>
          <dgm:bulletEnabled val="1"/>
        </dgm:presLayoutVars>
      </dgm:prSet>
      <dgm:spPr/>
    </dgm:pt>
  </dgm:ptLst>
  <dgm:cxnLst>
    <dgm:cxn modelId="{4555C307-2D4A-4F4C-83C3-7CA9AA55C00F}" type="presOf" srcId="{7AF5E0A5-A3D5-5044-9AE9-85D2AACDE2EC}" destId="{49FAE39A-B2CF-D944-B834-B2EF233A6F89}" srcOrd="0" destOrd="0" presId="urn:microsoft.com/office/officeart/2005/8/layout/pyramid1"/>
    <dgm:cxn modelId="{853C4811-7E28-F24B-AB47-9D36430FBA4F}" type="presOf" srcId="{7AF5E0A5-A3D5-5044-9AE9-85D2AACDE2EC}" destId="{F72C514A-07FD-0547-BA87-CE0EC865697F}" srcOrd="1" destOrd="0" presId="urn:microsoft.com/office/officeart/2005/8/layout/pyramid1"/>
    <dgm:cxn modelId="{9315592A-3DBF-904F-9DA5-8A88DCCC5AFB}" srcId="{AC9615C9-C6F1-014D-A3A7-7A5DB4A377FE}" destId="{B9FB34F6-F115-BA4C-A756-11366D60939C}" srcOrd="2" destOrd="0" parTransId="{AEDBE2E2-9C0E-DD46-9BA3-5962025226F9}" sibTransId="{2058F22C-38E1-1B48-B638-4BF7908D4337}"/>
    <dgm:cxn modelId="{DDE9F53E-1E0F-464C-B536-C265B1792B69}" type="presOf" srcId="{F2A80D4E-DCDF-DD47-B0A0-103201ABFF8D}" destId="{3FE82FCB-BBCE-5F47-A785-76048297C6FA}" srcOrd="1" destOrd="0" presId="urn:microsoft.com/office/officeart/2005/8/layout/pyramid1"/>
    <dgm:cxn modelId="{00C23643-6080-B048-BD88-6572A476E643}" type="presOf" srcId="{B9FB34F6-F115-BA4C-A756-11366D60939C}" destId="{011EBD37-4648-414E-9EBF-6A4C6B6DAA1E}" srcOrd="1" destOrd="0" presId="urn:microsoft.com/office/officeart/2005/8/layout/pyramid1"/>
    <dgm:cxn modelId="{458EF269-EDD6-5343-B53A-617D7FAEFDE0}" type="presOf" srcId="{B9FB34F6-F115-BA4C-A756-11366D60939C}" destId="{A8C62C20-56D4-5948-84F0-B67C9C2CF512}" srcOrd="0" destOrd="0" presId="urn:microsoft.com/office/officeart/2005/8/layout/pyramid1"/>
    <dgm:cxn modelId="{816A494A-9BBE-F64D-9734-C37C40D4CBF6}" type="presOf" srcId="{F2A80D4E-DCDF-DD47-B0A0-103201ABFF8D}" destId="{3B50DBC0-D324-CC48-814E-1224FFB23FF8}" srcOrd="0" destOrd="0" presId="urn:microsoft.com/office/officeart/2005/8/layout/pyramid1"/>
    <dgm:cxn modelId="{34D98D55-F8AB-774C-B43B-231FBFEC5E76}" srcId="{AC9615C9-C6F1-014D-A3A7-7A5DB4A377FE}" destId="{7AF5E0A5-A3D5-5044-9AE9-85D2AACDE2EC}" srcOrd="1" destOrd="0" parTransId="{AB25051B-11ED-0545-8F30-6F13878D99BD}" sibTransId="{A0BD8C14-DE4E-A647-A64E-204A7E481B5F}"/>
    <dgm:cxn modelId="{5F0B9C5A-22D4-104D-A6D7-3D8E89847F26}" srcId="{AC9615C9-C6F1-014D-A3A7-7A5DB4A377FE}" destId="{F2A80D4E-DCDF-DD47-B0A0-103201ABFF8D}" srcOrd="0" destOrd="0" parTransId="{AAE9F486-967B-F741-A320-903B7BAD1BB6}" sibTransId="{F9FAAC82-4768-9541-B270-7F034CA5B77C}"/>
    <dgm:cxn modelId="{44F698F9-E503-604B-A196-DF88D5E2BF28}" type="presOf" srcId="{AC9615C9-C6F1-014D-A3A7-7A5DB4A377FE}" destId="{CC3A4FC8-1BA9-9048-BB1E-D88C367138D1}" srcOrd="0" destOrd="0" presId="urn:microsoft.com/office/officeart/2005/8/layout/pyramid1"/>
    <dgm:cxn modelId="{EB8463B3-B386-BC48-A54B-B903B15DB018}" type="presParOf" srcId="{CC3A4FC8-1BA9-9048-BB1E-D88C367138D1}" destId="{C127AABA-8910-AC41-9833-0CFA9A9DF82B}" srcOrd="0" destOrd="0" presId="urn:microsoft.com/office/officeart/2005/8/layout/pyramid1"/>
    <dgm:cxn modelId="{CB8E435B-19DF-A14E-AC37-C573B58AFD43}" type="presParOf" srcId="{C127AABA-8910-AC41-9833-0CFA9A9DF82B}" destId="{3B50DBC0-D324-CC48-814E-1224FFB23FF8}" srcOrd="0" destOrd="0" presId="urn:microsoft.com/office/officeart/2005/8/layout/pyramid1"/>
    <dgm:cxn modelId="{FA11CBD5-4B86-B147-BFF3-C2920C42A0A5}" type="presParOf" srcId="{C127AABA-8910-AC41-9833-0CFA9A9DF82B}" destId="{3FE82FCB-BBCE-5F47-A785-76048297C6FA}" srcOrd="1" destOrd="0" presId="urn:microsoft.com/office/officeart/2005/8/layout/pyramid1"/>
    <dgm:cxn modelId="{C2E90630-F778-7D46-A0B5-4033BBD9E8A8}" type="presParOf" srcId="{CC3A4FC8-1BA9-9048-BB1E-D88C367138D1}" destId="{4930E1E6-F99E-4A40-AC26-A9A216241580}" srcOrd="1" destOrd="0" presId="urn:microsoft.com/office/officeart/2005/8/layout/pyramid1"/>
    <dgm:cxn modelId="{85027B49-272D-B742-8A11-5B5B71635F50}" type="presParOf" srcId="{4930E1E6-F99E-4A40-AC26-A9A216241580}" destId="{49FAE39A-B2CF-D944-B834-B2EF233A6F89}" srcOrd="0" destOrd="0" presId="urn:microsoft.com/office/officeart/2005/8/layout/pyramid1"/>
    <dgm:cxn modelId="{BD3222B9-F189-7241-B9AF-F70402E42E03}" type="presParOf" srcId="{4930E1E6-F99E-4A40-AC26-A9A216241580}" destId="{F72C514A-07FD-0547-BA87-CE0EC865697F}" srcOrd="1" destOrd="0" presId="urn:microsoft.com/office/officeart/2005/8/layout/pyramid1"/>
    <dgm:cxn modelId="{FA780DE5-2392-F74F-B4E2-8D51A26D3CC4}" type="presParOf" srcId="{CC3A4FC8-1BA9-9048-BB1E-D88C367138D1}" destId="{8E501972-DD45-2241-8C2D-ABBD79CD69F3}" srcOrd="2" destOrd="0" presId="urn:microsoft.com/office/officeart/2005/8/layout/pyramid1"/>
    <dgm:cxn modelId="{D9F22FF3-9F74-874F-9F89-0A94BDD0E4FB}" type="presParOf" srcId="{8E501972-DD45-2241-8C2D-ABBD79CD69F3}" destId="{A8C62C20-56D4-5948-84F0-B67C9C2CF512}" srcOrd="0" destOrd="0" presId="urn:microsoft.com/office/officeart/2005/8/layout/pyramid1"/>
    <dgm:cxn modelId="{377BFB92-7619-1241-A2D7-AA9E4D2B0A6A}" type="presParOf" srcId="{8E501972-DD45-2241-8C2D-ABBD79CD69F3}" destId="{011EBD37-4648-414E-9EBF-6A4C6B6DAA1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DBC0-D324-CC48-814E-1224FFB23FF8}">
      <dsp:nvSpPr>
        <dsp:cNvPr id="0" name=""/>
        <dsp:cNvSpPr/>
      </dsp:nvSpPr>
      <dsp:spPr>
        <a:xfrm>
          <a:off x="8774819" y="0"/>
          <a:ext cx="10710599" cy="8310408"/>
        </a:xfrm>
        <a:prstGeom prst="trapezoid">
          <a:avLst>
            <a:gd name="adj" fmla="val 64441"/>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90000"/>
            </a:lnSpc>
            <a:spcBef>
              <a:spcPct val="0"/>
            </a:spcBef>
            <a:spcAft>
              <a:spcPct val="35000"/>
            </a:spcAft>
            <a:buNone/>
          </a:pPr>
          <a:r>
            <a:rPr lang="en-US" sz="9600" b="1" kern="1200" dirty="0">
              <a:solidFill>
                <a:schemeClr val="bg1"/>
              </a:solidFill>
            </a:rPr>
            <a:t>Series 1</a:t>
          </a:r>
          <a:br>
            <a:rPr lang="en-US" sz="9600" b="1" kern="1200" dirty="0">
              <a:solidFill>
                <a:schemeClr val="bg1"/>
              </a:solidFill>
            </a:rPr>
          </a:br>
          <a:endParaRPr lang="en-US" sz="6000" b="1" kern="1200" dirty="0">
            <a:solidFill>
              <a:schemeClr val="bg1"/>
            </a:solidFill>
          </a:endParaRPr>
        </a:p>
      </dsp:txBody>
      <dsp:txXfrm>
        <a:off x="8774819" y="0"/>
        <a:ext cx="10710599" cy="8310408"/>
      </dsp:txXfrm>
    </dsp:sp>
    <dsp:sp modelId="{49FAE39A-B2CF-D944-B834-B2EF233A6F89}">
      <dsp:nvSpPr>
        <dsp:cNvPr id="0" name=""/>
        <dsp:cNvSpPr/>
      </dsp:nvSpPr>
      <dsp:spPr>
        <a:xfrm>
          <a:off x="5355299" y="8310408"/>
          <a:ext cx="17549639" cy="5306445"/>
        </a:xfrm>
        <a:prstGeom prst="trapezoid">
          <a:avLst>
            <a:gd name="adj" fmla="val 64441"/>
          </a:avLst>
        </a:prstGeom>
        <a:solidFill>
          <a:schemeClr val="accent2"/>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100000"/>
            </a:lnSpc>
            <a:spcBef>
              <a:spcPct val="0"/>
            </a:spcBef>
            <a:spcAft>
              <a:spcPct val="35000"/>
            </a:spcAft>
            <a:buNone/>
          </a:pPr>
          <a:r>
            <a:rPr lang="en-US" sz="9600" b="1" kern="1200" dirty="0">
              <a:solidFill>
                <a:schemeClr val="bg1"/>
              </a:solidFill>
            </a:rPr>
            <a:t>Series 2</a:t>
          </a:r>
        </a:p>
        <a:p>
          <a:pPr marL="0" lvl="0" indent="0" algn="ctr" defTabSz="4267200">
            <a:lnSpc>
              <a:spcPct val="100000"/>
            </a:lnSpc>
            <a:spcBef>
              <a:spcPct val="0"/>
            </a:spcBef>
            <a:spcAft>
              <a:spcPct val="35000"/>
            </a:spcAft>
            <a:buNone/>
          </a:pPr>
          <a:endParaRPr lang="en-US" sz="6000" kern="1200" dirty="0">
            <a:solidFill>
              <a:schemeClr val="bg1"/>
            </a:solidFill>
          </a:endParaRPr>
        </a:p>
      </dsp:txBody>
      <dsp:txXfrm>
        <a:off x="8426486" y="8310408"/>
        <a:ext cx="11407265" cy="5306445"/>
      </dsp:txXfrm>
    </dsp:sp>
    <dsp:sp modelId="{A8C62C20-56D4-5948-84F0-B67C9C2CF512}">
      <dsp:nvSpPr>
        <dsp:cNvPr id="0" name=""/>
        <dsp:cNvSpPr/>
      </dsp:nvSpPr>
      <dsp:spPr>
        <a:xfrm>
          <a:off x="0" y="13616853"/>
          <a:ext cx="28260239" cy="8310408"/>
        </a:xfrm>
        <a:prstGeom prst="trapezoid">
          <a:avLst>
            <a:gd name="adj" fmla="val 64441"/>
          </a:avLst>
        </a:prstGeom>
        <a:solidFill>
          <a:schemeClr val="accent1"/>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90000"/>
            </a:lnSpc>
            <a:spcBef>
              <a:spcPct val="0"/>
            </a:spcBef>
            <a:spcAft>
              <a:spcPct val="35000"/>
            </a:spcAft>
            <a:buNone/>
          </a:pPr>
          <a:r>
            <a:rPr lang="en-US" sz="9600" b="1" kern="1200" dirty="0">
              <a:solidFill>
                <a:schemeClr val="bg1"/>
              </a:solidFill>
            </a:rPr>
            <a:t>Series 3</a:t>
          </a:r>
        </a:p>
        <a:p>
          <a:pPr marL="0" lvl="0" indent="0" algn="ctr" defTabSz="4267200">
            <a:lnSpc>
              <a:spcPct val="90000"/>
            </a:lnSpc>
            <a:spcBef>
              <a:spcPct val="0"/>
            </a:spcBef>
            <a:spcAft>
              <a:spcPct val="35000"/>
            </a:spcAft>
            <a:buNone/>
          </a:pPr>
          <a:endParaRPr lang="en-US" sz="6000" kern="1200" dirty="0">
            <a:solidFill>
              <a:schemeClr val="bg1"/>
            </a:solidFill>
          </a:endParaRPr>
        </a:p>
      </dsp:txBody>
      <dsp:txXfrm>
        <a:off x="4945541" y="13616853"/>
        <a:ext cx="18369155" cy="8310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DBC0-D324-CC48-814E-1224FFB23FF8}">
      <dsp:nvSpPr>
        <dsp:cNvPr id="0" name=""/>
        <dsp:cNvSpPr/>
      </dsp:nvSpPr>
      <dsp:spPr>
        <a:xfrm>
          <a:off x="8774819" y="0"/>
          <a:ext cx="10710599" cy="8310408"/>
        </a:xfrm>
        <a:prstGeom prst="trapezoid">
          <a:avLst>
            <a:gd name="adj" fmla="val 64441"/>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90000"/>
            </a:lnSpc>
            <a:spcBef>
              <a:spcPct val="0"/>
            </a:spcBef>
            <a:spcAft>
              <a:spcPct val="35000"/>
            </a:spcAft>
            <a:buNone/>
          </a:pPr>
          <a:r>
            <a:rPr lang="en-US" sz="9600" b="1" kern="1200" dirty="0">
              <a:solidFill>
                <a:schemeClr val="bg1"/>
              </a:solidFill>
            </a:rPr>
            <a:t>Series 1</a:t>
          </a:r>
          <a:br>
            <a:rPr lang="en-US" sz="9600" b="1" kern="1200" dirty="0">
              <a:solidFill>
                <a:schemeClr val="bg1"/>
              </a:solidFill>
            </a:rPr>
          </a:br>
          <a:endParaRPr lang="en-US" sz="6000" b="1" kern="1200" dirty="0">
            <a:solidFill>
              <a:schemeClr val="bg1"/>
            </a:solidFill>
          </a:endParaRPr>
        </a:p>
      </dsp:txBody>
      <dsp:txXfrm>
        <a:off x="8774819" y="0"/>
        <a:ext cx="10710599" cy="8310408"/>
      </dsp:txXfrm>
    </dsp:sp>
    <dsp:sp modelId="{49FAE39A-B2CF-D944-B834-B2EF233A6F89}">
      <dsp:nvSpPr>
        <dsp:cNvPr id="0" name=""/>
        <dsp:cNvSpPr/>
      </dsp:nvSpPr>
      <dsp:spPr>
        <a:xfrm>
          <a:off x="5355299" y="8310408"/>
          <a:ext cx="17549639" cy="5306445"/>
        </a:xfrm>
        <a:prstGeom prst="trapezoid">
          <a:avLst>
            <a:gd name="adj" fmla="val 64441"/>
          </a:avLst>
        </a:prstGeom>
        <a:solidFill>
          <a:schemeClr val="accent2"/>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100000"/>
            </a:lnSpc>
            <a:spcBef>
              <a:spcPct val="0"/>
            </a:spcBef>
            <a:spcAft>
              <a:spcPct val="35000"/>
            </a:spcAft>
            <a:buNone/>
          </a:pPr>
          <a:r>
            <a:rPr lang="en-US" sz="9600" b="1" kern="1200" dirty="0">
              <a:solidFill>
                <a:schemeClr val="bg1"/>
              </a:solidFill>
            </a:rPr>
            <a:t>Series 2</a:t>
          </a:r>
        </a:p>
        <a:p>
          <a:pPr marL="0" lvl="0" indent="0" algn="ctr" defTabSz="4267200">
            <a:lnSpc>
              <a:spcPct val="100000"/>
            </a:lnSpc>
            <a:spcBef>
              <a:spcPct val="0"/>
            </a:spcBef>
            <a:spcAft>
              <a:spcPct val="35000"/>
            </a:spcAft>
            <a:buNone/>
          </a:pPr>
          <a:endParaRPr lang="en-US" sz="6000" kern="1200" dirty="0">
            <a:solidFill>
              <a:schemeClr val="bg1"/>
            </a:solidFill>
          </a:endParaRPr>
        </a:p>
      </dsp:txBody>
      <dsp:txXfrm>
        <a:off x="8426486" y="8310408"/>
        <a:ext cx="11407265" cy="5306445"/>
      </dsp:txXfrm>
    </dsp:sp>
    <dsp:sp modelId="{A8C62C20-56D4-5948-84F0-B67C9C2CF512}">
      <dsp:nvSpPr>
        <dsp:cNvPr id="0" name=""/>
        <dsp:cNvSpPr/>
      </dsp:nvSpPr>
      <dsp:spPr>
        <a:xfrm>
          <a:off x="0" y="13616853"/>
          <a:ext cx="28260239" cy="8310408"/>
        </a:xfrm>
        <a:prstGeom prst="trapezoid">
          <a:avLst>
            <a:gd name="adj" fmla="val 64441"/>
          </a:avLst>
        </a:prstGeom>
        <a:solidFill>
          <a:schemeClr val="accent1"/>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90000"/>
            </a:lnSpc>
            <a:spcBef>
              <a:spcPct val="0"/>
            </a:spcBef>
            <a:spcAft>
              <a:spcPct val="35000"/>
            </a:spcAft>
            <a:buNone/>
          </a:pPr>
          <a:r>
            <a:rPr lang="en-US" sz="9600" b="1" kern="1200" dirty="0">
              <a:solidFill>
                <a:schemeClr val="bg1"/>
              </a:solidFill>
            </a:rPr>
            <a:t>Series 3</a:t>
          </a:r>
        </a:p>
        <a:p>
          <a:pPr marL="0" lvl="0" indent="0" algn="ctr" defTabSz="4267200">
            <a:lnSpc>
              <a:spcPct val="90000"/>
            </a:lnSpc>
            <a:spcBef>
              <a:spcPct val="0"/>
            </a:spcBef>
            <a:spcAft>
              <a:spcPct val="35000"/>
            </a:spcAft>
            <a:buNone/>
          </a:pPr>
          <a:endParaRPr lang="en-US" sz="6000" kern="1200" dirty="0">
            <a:solidFill>
              <a:schemeClr val="bg1"/>
            </a:solidFill>
          </a:endParaRPr>
        </a:p>
      </dsp:txBody>
      <dsp:txXfrm>
        <a:off x="4945541" y="13616853"/>
        <a:ext cx="18369155" cy="83104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96A8FA-5B42-674C-B20D-1B27C6B6ED8B}" type="datetimeFigureOut">
              <a:rPr lang="en-US" smtClean="0"/>
              <a:t>2/7/2023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6A0952-F090-8947-9D2B-4C66FA805076}" type="slidenum">
              <a:rPr lang="en-US" smtClean="0"/>
              <a:t>‹#›</a:t>
            </a:fld>
            <a:endParaRPr lang="en-US"/>
          </a:p>
        </p:txBody>
      </p:sp>
    </p:spTree>
    <p:extLst>
      <p:ext uri="{BB962C8B-B14F-4D97-AF65-F5344CB8AC3E}">
        <p14:creationId xmlns:p14="http://schemas.microsoft.com/office/powerpoint/2010/main" val="191005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CF15A-2A27-7442-AB11-75F1A48A6AED}" type="datetimeFigureOut">
              <a:rPr lang="en-US" smtClean="0"/>
              <a:t>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CBA48-C438-7943-8380-32C73458EABA}" type="slidenum">
              <a:rPr lang="en-US" smtClean="0"/>
              <a:t>‹#›</a:t>
            </a:fld>
            <a:endParaRPr lang="en-US"/>
          </a:p>
        </p:txBody>
      </p:sp>
    </p:spTree>
    <p:extLst>
      <p:ext uri="{BB962C8B-B14F-4D97-AF65-F5344CB8AC3E}">
        <p14:creationId xmlns:p14="http://schemas.microsoft.com/office/powerpoint/2010/main" val="1051626867"/>
      </p:ext>
    </p:extLst>
  </p:cSld>
  <p:clrMap bg1="lt1" tx1="dk1" bg2="lt2" tx2="dk2" accent1="accent1" accent2="accent2" accent3="accent3" accent4="accent4" accent5="accent5" accent6="accent6" hlink="hlink" folHlink="folHlink"/>
  <p:notesStyle>
    <a:lvl1pPr marL="0" algn="l" defTabSz="914256" rtl="0" eaLnBrk="1" latinLnBrk="0" hangingPunct="1">
      <a:defRPr sz="1200" kern="1200">
        <a:solidFill>
          <a:schemeClr val="tx1"/>
        </a:solidFill>
        <a:latin typeface="+mn-lt"/>
        <a:ea typeface="+mn-ea"/>
        <a:cs typeface="+mn-cs"/>
      </a:defRPr>
    </a:lvl1pPr>
    <a:lvl2pPr marL="457128" algn="l" defTabSz="914256" rtl="0" eaLnBrk="1" latinLnBrk="0" hangingPunct="1">
      <a:defRPr sz="1200" kern="1200">
        <a:solidFill>
          <a:schemeClr val="tx1"/>
        </a:solidFill>
        <a:latin typeface="+mn-lt"/>
        <a:ea typeface="+mn-ea"/>
        <a:cs typeface="+mn-cs"/>
      </a:defRPr>
    </a:lvl2pPr>
    <a:lvl3pPr marL="914256" algn="l" defTabSz="914256" rtl="0" eaLnBrk="1" latinLnBrk="0" hangingPunct="1">
      <a:defRPr sz="1200" kern="1200">
        <a:solidFill>
          <a:schemeClr val="tx1"/>
        </a:solidFill>
        <a:latin typeface="+mn-lt"/>
        <a:ea typeface="+mn-ea"/>
        <a:cs typeface="+mn-cs"/>
      </a:defRPr>
    </a:lvl3pPr>
    <a:lvl4pPr marL="1371379" algn="l" defTabSz="914256" rtl="0" eaLnBrk="1" latinLnBrk="0" hangingPunct="1">
      <a:defRPr sz="1200" kern="1200">
        <a:solidFill>
          <a:schemeClr val="tx1"/>
        </a:solidFill>
        <a:latin typeface="+mn-lt"/>
        <a:ea typeface="+mn-ea"/>
        <a:cs typeface="+mn-cs"/>
      </a:defRPr>
    </a:lvl4pPr>
    <a:lvl5pPr marL="1828507" algn="l" defTabSz="914256" rtl="0" eaLnBrk="1" latinLnBrk="0" hangingPunct="1">
      <a:defRPr sz="1200" kern="1200">
        <a:solidFill>
          <a:schemeClr val="tx1"/>
        </a:solidFill>
        <a:latin typeface="+mn-lt"/>
        <a:ea typeface="+mn-ea"/>
        <a:cs typeface="+mn-cs"/>
      </a:defRPr>
    </a:lvl5pPr>
    <a:lvl6pPr marL="2285635" algn="l" defTabSz="914256" rtl="0" eaLnBrk="1" latinLnBrk="0" hangingPunct="1">
      <a:defRPr sz="1200" kern="1200">
        <a:solidFill>
          <a:schemeClr val="tx1"/>
        </a:solidFill>
        <a:latin typeface="+mn-lt"/>
        <a:ea typeface="+mn-ea"/>
        <a:cs typeface="+mn-cs"/>
      </a:defRPr>
    </a:lvl6pPr>
    <a:lvl7pPr marL="2742763" algn="l" defTabSz="914256" rtl="0" eaLnBrk="1" latinLnBrk="0" hangingPunct="1">
      <a:defRPr sz="1200" kern="1200">
        <a:solidFill>
          <a:schemeClr val="tx1"/>
        </a:solidFill>
        <a:latin typeface="+mn-lt"/>
        <a:ea typeface="+mn-ea"/>
        <a:cs typeface="+mn-cs"/>
      </a:defRPr>
    </a:lvl7pPr>
    <a:lvl8pPr marL="3199886" algn="l" defTabSz="914256" rtl="0" eaLnBrk="1" latinLnBrk="0" hangingPunct="1">
      <a:defRPr sz="1200" kern="1200">
        <a:solidFill>
          <a:schemeClr val="tx1"/>
        </a:solidFill>
        <a:latin typeface="+mn-lt"/>
        <a:ea typeface="+mn-ea"/>
        <a:cs typeface="+mn-cs"/>
      </a:defRPr>
    </a:lvl8pPr>
    <a:lvl9pPr marL="3657014" algn="l" defTabSz="91425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Research Poster Templa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BE54EF-0D0E-46C0-AA69-82383DB47C2F}"/>
              </a:ext>
            </a:extLst>
          </p:cNvPr>
          <p:cNvSpPr>
            <a:spLocks noGrp="1"/>
          </p:cNvSpPr>
          <p:nvPr>
            <p:ph type="title"/>
          </p:nvPr>
        </p:nvSpPr>
        <p:spPr>
          <a:xfrm>
            <a:off x="13052617" y="1054330"/>
            <a:ext cx="36843246" cy="1385983"/>
          </a:xfrm>
          <a:prstGeom prst="rect">
            <a:avLst/>
          </a:prstGeom>
        </p:spPr>
        <p:txBody>
          <a:bodyPr/>
          <a:lstStyle>
            <a:lvl1pPr algn="r" rtl="1">
              <a:defRPr sz="6300" baseline="0">
                <a:solidFill>
                  <a:schemeClr val="bg1"/>
                </a:solidFill>
                <a:latin typeface=""/>
                <a:cs typeface="B Titr" panose="00000700000000000000" pitchFamily="2" charset="-78"/>
              </a:defRPr>
            </a:lvl1pPr>
          </a:lstStyle>
          <a:p>
            <a:r>
              <a:rPr lang="en-US" dirty="0"/>
              <a:t>Click to edit Master title style</a:t>
            </a:r>
          </a:p>
        </p:txBody>
      </p:sp>
      <p:sp>
        <p:nvSpPr>
          <p:cNvPr id="22" name="Picture Placeholder 2">
            <a:extLst>
              <a:ext uri="{FF2B5EF4-FFF2-40B4-BE49-F238E27FC236}">
                <a16:creationId xmlns:a16="http://schemas.microsoft.com/office/drawing/2014/main" id="{A7CF17FC-9377-46F3-96A4-363E94FE4C66}"/>
              </a:ext>
            </a:extLst>
          </p:cNvPr>
          <p:cNvSpPr>
            <a:spLocks noGrp="1"/>
          </p:cNvSpPr>
          <p:nvPr>
            <p:ph type="pic" sz="quarter" idx="26"/>
          </p:nvPr>
        </p:nvSpPr>
        <p:spPr>
          <a:xfrm>
            <a:off x="48067063" y="2533206"/>
            <a:ext cx="1828800" cy="1828800"/>
          </a:xfrm>
          <a:prstGeom prst="rect">
            <a:avLst/>
          </a:prstGeom>
          <a:solidFill>
            <a:schemeClr val="bg2">
              <a:lumMod val="85000"/>
            </a:schemeClr>
          </a:solidFill>
        </p:spPr>
        <p:txBody>
          <a:bodyPr/>
          <a:lstStyle>
            <a:lvl1pPr marL="0" indent="0" algn="ctr" rtl="1">
              <a:buNone/>
              <a:defRPr sz="2454" baseline="0">
                <a:latin typeface=""/>
                <a:cs typeface="B Nazanin" panose="00000400000000000000" pitchFamily="2" charset="-78"/>
              </a:defRPr>
            </a:lvl1pPr>
          </a:lstStyle>
          <a:p>
            <a:pPr marL="0" indent="0" algn="ctr">
              <a:buNone/>
            </a:pPr>
            <a:endParaRPr lang="en-US" dirty="0"/>
          </a:p>
        </p:txBody>
      </p:sp>
      <p:sp>
        <p:nvSpPr>
          <p:cNvPr id="5" name="Text Placeholder 4">
            <a:extLst>
              <a:ext uri="{FF2B5EF4-FFF2-40B4-BE49-F238E27FC236}">
                <a16:creationId xmlns:a16="http://schemas.microsoft.com/office/drawing/2014/main" id="{4B6B1455-FDB3-4CD7-A057-D62A2F8690F3}"/>
              </a:ext>
            </a:extLst>
          </p:cNvPr>
          <p:cNvSpPr>
            <a:spLocks noGrp="1"/>
          </p:cNvSpPr>
          <p:nvPr>
            <p:ph type="body" sz="quarter" idx="27"/>
          </p:nvPr>
        </p:nvSpPr>
        <p:spPr>
          <a:xfrm>
            <a:off x="13052617" y="2553183"/>
            <a:ext cx="33212430" cy="699429"/>
          </a:xfrm>
          <a:prstGeom prst="rect">
            <a:avLst/>
          </a:prstGeom>
        </p:spPr>
        <p:txBody>
          <a:bodyPr/>
          <a:lstStyle>
            <a:lvl1pPr algn="r" rtl="1">
              <a:buNone/>
              <a:defRPr sz="4201" b="1">
                <a:solidFill>
                  <a:schemeClr val="accent6">
                    <a:lumMod val="50000"/>
                    <a:lumOff val="50000"/>
                  </a:schemeClr>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
        <p:nvSpPr>
          <p:cNvPr id="24" name="Text Placeholder 4">
            <a:extLst>
              <a:ext uri="{FF2B5EF4-FFF2-40B4-BE49-F238E27FC236}">
                <a16:creationId xmlns:a16="http://schemas.microsoft.com/office/drawing/2014/main" id="{B854872C-213A-442C-A185-4D98E4D7F7EA}"/>
              </a:ext>
            </a:extLst>
          </p:cNvPr>
          <p:cNvSpPr>
            <a:spLocks noGrp="1"/>
          </p:cNvSpPr>
          <p:nvPr>
            <p:ph type="body" sz="quarter" idx="28"/>
          </p:nvPr>
        </p:nvSpPr>
        <p:spPr>
          <a:xfrm>
            <a:off x="13052617" y="3385808"/>
            <a:ext cx="33212430" cy="699429"/>
          </a:xfrm>
          <a:prstGeom prst="rect">
            <a:avLst/>
          </a:prstGeom>
        </p:spPr>
        <p:txBody>
          <a:bodyPr/>
          <a:lstStyle>
            <a:lvl1pPr algn="r" rtl="1">
              <a:buNone/>
              <a:defRPr sz="4201" b="1">
                <a:solidFill>
                  <a:schemeClr val="bg1"/>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1411146558"/>
      </p:ext>
    </p:extLst>
  </p:cSld>
  <p:clrMapOvr>
    <a:masterClrMapping/>
  </p:clrMapOvr>
  <p:extLst>
    <p:ext uri="{DCECCB84-F9BA-43D5-87BE-67443E8EF086}">
      <p15:sldGuideLst xmlns:p15="http://schemas.microsoft.com/office/powerpoint/2012/main">
        <p15:guide id="1" orient="horz" pos="23184" userDrawn="1">
          <p15:clr>
            <a:srgbClr val="FBAE40"/>
          </p15:clr>
        </p15:guide>
        <p15:guide id="2" pos="896" userDrawn="1">
          <p15:clr>
            <a:srgbClr val="FBAE40"/>
          </p15:clr>
        </p15:guide>
        <p15:guide id="3" pos="31399" userDrawn="1">
          <p15:clr>
            <a:srgbClr val="FBAE40"/>
          </p15:clr>
        </p15:guide>
        <p15:guide id="4" orient="horz" pos="4391" userDrawn="1">
          <p15:clr>
            <a:srgbClr val="FBAE40"/>
          </p15:clr>
        </p15:guide>
        <p15:guide id="5" pos="20905" userDrawn="1">
          <p15:clr>
            <a:srgbClr val="FBAE40"/>
          </p15:clr>
        </p15:guide>
        <p15:guide id="6" pos="10416" userDrawn="1">
          <p15:clr>
            <a:srgbClr val="FBAE40"/>
          </p15:clr>
        </p15:guide>
        <p15:guide id="7" pos="11312" userDrawn="1">
          <p15:clr>
            <a:srgbClr val="FBAE40"/>
          </p15:clr>
        </p15:guide>
        <p15:guide id="8" pos="2180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0A82CCC-2120-4018-A22A-2E86B188439B}"/>
              </a:ext>
            </a:extLst>
          </p:cNvPr>
          <p:cNvSpPr>
            <a:spLocks noGrp="1"/>
          </p:cNvSpPr>
          <p:nvPr>
            <p:ph type="title"/>
          </p:nvPr>
        </p:nvSpPr>
        <p:spPr>
          <a:xfrm>
            <a:off x="13052617" y="1054330"/>
            <a:ext cx="36843246" cy="1385983"/>
          </a:xfrm>
          <a:prstGeom prst="rect">
            <a:avLst/>
          </a:prstGeom>
        </p:spPr>
        <p:txBody>
          <a:bodyPr/>
          <a:lstStyle>
            <a:lvl1pPr algn="l" rtl="0">
              <a:defRPr sz="6300" b="1" baseline="0">
                <a:solidFill>
                  <a:schemeClr val="bg1"/>
                </a:solidFill>
                <a:latin typeface=""/>
                <a:cs typeface="B Titr" panose="00000700000000000000" pitchFamily="2" charset="-78"/>
              </a:defRPr>
            </a:lvl1pPr>
          </a:lstStyle>
          <a:p>
            <a:r>
              <a:rPr lang="en-US" dirty="0"/>
              <a:t>Click to edit Master title style</a:t>
            </a:r>
          </a:p>
        </p:txBody>
      </p:sp>
      <p:sp>
        <p:nvSpPr>
          <p:cNvPr id="3" name="Picture Placeholder 2">
            <a:extLst>
              <a:ext uri="{FF2B5EF4-FFF2-40B4-BE49-F238E27FC236}">
                <a16:creationId xmlns:a16="http://schemas.microsoft.com/office/drawing/2014/main" id="{F7F8D29F-4454-4747-A5A5-6237A47F820B}"/>
              </a:ext>
            </a:extLst>
          </p:cNvPr>
          <p:cNvSpPr>
            <a:spLocks noGrp="1"/>
          </p:cNvSpPr>
          <p:nvPr>
            <p:ph type="pic" sz="quarter" idx="26"/>
          </p:nvPr>
        </p:nvSpPr>
        <p:spPr>
          <a:xfrm>
            <a:off x="48067063" y="2470311"/>
            <a:ext cx="1828800" cy="1828800"/>
          </a:xfrm>
          <a:prstGeom prst="rect">
            <a:avLst/>
          </a:prstGeom>
          <a:solidFill>
            <a:schemeClr val="bg2">
              <a:lumMod val="85000"/>
            </a:schemeClr>
          </a:solidFill>
        </p:spPr>
        <p:txBody>
          <a:bodyPr/>
          <a:lstStyle>
            <a:lvl1pPr marL="0" indent="0" algn="ctr" rtl="0">
              <a:buNone/>
              <a:defRPr sz="2454" baseline="0">
                <a:latin typeface=""/>
                <a:cs typeface="B Nazanin" panose="00000400000000000000" pitchFamily="2" charset="-78"/>
              </a:defRPr>
            </a:lvl1pPr>
          </a:lstStyle>
          <a:p>
            <a:pPr marL="0" indent="0" algn="ctr">
              <a:buNone/>
            </a:pPr>
            <a:endParaRPr lang="en-US" dirty="0"/>
          </a:p>
        </p:txBody>
      </p:sp>
      <p:sp>
        <p:nvSpPr>
          <p:cNvPr id="4" name="Text Placeholder 4">
            <a:extLst>
              <a:ext uri="{FF2B5EF4-FFF2-40B4-BE49-F238E27FC236}">
                <a16:creationId xmlns:a16="http://schemas.microsoft.com/office/drawing/2014/main" id="{D62DBDC4-06AB-46DB-A506-D1405AEC9E3C}"/>
              </a:ext>
            </a:extLst>
          </p:cNvPr>
          <p:cNvSpPr>
            <a:spLocks noGrp="1"/>
          </p:cNvSpPr>
          <p:nvPr>
            <p:ph type="body" sz="quarter" idx="27"/>
          </p:nvPr>
        </p:nvSpPr>
        <p:spPr>
          <a:xfrm>
            <a:off x="13052617" y="2553183"/>
            <a:ext cx="33212430" cy="699429"/>
          </a:xfrm>
          <a:prstGeom prst="rect">
            <a:avLst/>
          </a:prstGeom>
        </p:spPr>
        <p:txBody>
          <a:bodyPr/>
          <a:lstStyle>
            <a:lvl1pPr algn="l" rtl="0">
              <a:buNone/>
              <a:defRPr sz="4201" b="1">
                <a:solidFill>
                  <a:schemeClr val="accent6">
                    <a:lumMod val="50000"/>
                    <a:lumOff val="50000"/>
                  </a:schemeClr>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01758268-D2A9-4937-85A3-1385643F481B}"/>
              </a:ext>
            </a:extLst>
          </p:cNvPr>
          <p:cNvSpPr>
            <a:spLocks noGrp="1"/>
          </p:cNvSpPr>
          <p:nvPr>
            <p:ph type="body" sz="quarter" idx="28"/>
          </p:nvPr>
        </p:nvSpPr>
        <p:spPr>
          <a:xfrm>
            <a:off x="13052617" y="3385808"/>
            <a:ext cx="33212430" cy="699429"/>
          </a:xfrm>
          <a:prstGeom prst="rect">
            <a:avLst/>
          </a:prstGeom>
        </p:spPr>
        <p:txBody>
          <a:bodyPr/>
          <a:lstStyle>
            <a:lvl1pPr algn="l" rtl="0">
              <a:buNone/>
              <a:defRPr sz="4201" b="1">
                <a:solidFill>
                  <a:schemeClr val="bg1"/>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2159002578"/>
      </p:ext>
    </p:extLst>
  </p:cSld>
  <p:clrMapOvr>
    <a:masterClrMapping/>
  </p:clrMapOvr>
  <p:extLst>
    <p:ext uri="{DCECCB84-F9BA-43D5-87BE-67443E8EF086}">
      <p15:sldGuideLst xmlns:p15="http://schemas.microsoft.com/office/powerpoint/2012/main">
        <p15:guide id="1" orient="horz" pos="23184" userDrawn="1">
          <p15:clr>
            <a:srgbClr val="FBAE40"/>
          </p15:clr>
        </p15:guide>
        <p15:guide id="2" pos="896" userDrawn="1">
          <p15:clr>
            <a:srgbClr val="FBAE40"/>
          </p15:clr>
        </p15:guide>
        <p15:guide id="3" pos="31399" userDrawn="1">
          <p15:clr>
            <a:srgbClr val="FBAE40"/>
          </p15:clr>
        </p15:guide>
        <p15:guide id="4" orient="horz" pos="4391" userDrawn="1">
          <p15:clr>
            <a:srgbClr val="FBAE40"/>
          </p15:clr>
        </p15:guide>
        <p15:guide id="5" pos="20905" userDrawn="1">
          <p15:clr>
            <a:srgbClr val="FBAE40"/>
          </p15:clr>
        </p15:guide>
        <p15:guide id="6" pos="10416" userDrawn="1">
          <p15:clr>
            <a:srgbClr val="FBAE40"/>
          </p15:clr>
        </p15:guide>
        <p15:guide id="7" pos="11312" userDrawn="1">
          <p15:clr>
            <a:srgbClr val="FBAE40"/>
          </p15:clr>
        </p15:guide>
        <p15:guide id="8" pos="2180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4600582"/>
            <a:ext cx="51206400" cy="228597"/>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57"/>
          </a:p>
        </p:txBody>
      </p:sp>
      <p:pic>
        <p:nvPicPr>
          <p:cNvPr id="3" name="Picture 2">
            <a:extLst>
              <a:ext uri="{FF2B5EF4-FFF2-40B4-BE49-F238E27FC236}">
                <a16:creationId xmlns:a16="http://schemas.microsoft.com/office/drawing/2014/main" id="{A26AD1F8-1A11-4971-A113-1BF2A7417E79}"/>
              </a:ext>
            </a:extLst>
          </p:cNvPr>
          <p:cNvPicPr>
            <a:picLocks noChangeAspect="1"/>
          </p:cNvPicPr>
          <p:nvPr userDrawn="1"/>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0" y="5"/>
            <a:ext cx="12268200" cy="4600573"/>
          </a:xfrm>
          <a:prstGeom prst="rect">
            <a:avLst/>
          </a:prstGeom>
        </p:spPr>
      </p:pic>
      <p:sp>
        <p:nvSpPr>
          <p:cNvPr id="4" name="Rectangle 36"/>
          <p:cNvSpPr>
            <a:spLocks noChangeArrowheads="1"/>
          </p:cNvSpPr>
          <p:nvPr userDrawn="1"/>
        </p:nvSpPr>
        <p:spPr bwMode="auto">
          <a:xfrm>
            <a:off x="0" y="5"/>
            <a:ext cx="51206400" cy="4600573"/>
          </a:xfrm>
          <a:prstGeom prst="rect">
            <a:avLst/>
          </a:prstGeom>
          <a:gradFill flip="none" rotWithShape="1">
            <a:gsLst>
              <a:gs pos="0">
                <a:schemeClr val="accent6">
                  <a:lumMod val="89000"/>
                  <a:alpha val="0"/>
                </a:schemeClr>
              </a:gs>
              <a:gs pos="23000">
                <a:schemeClr val="accent6">
                  <a:lumMod val="70000"/>
                </a:schemeClr>
              </a:gs>
            </a:gsLst>
            <a:lin ang="0" scaled="1"/>
            <a:tileRect/>
          </a:gra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sz="2538" b="0" i="0" baseline="0" dirty="0">
              <a:solidFill>
                <a:schemeClr val="tx1"/>
              </a:solidFill>
              <a:latin typeface="Arial" charset="0"/>
              <a:ea typeface="Arial" charset="0"/>
            </a:endParaRPr>
          </a:p>
        </p:txBody>
      </p:sp>
      <p:pic>
        <p:nvPicPr>
          <p:cNvPr id="34" name="Picture 33">
            <a:extLst>
              <a:ext uri="{FF2B5EF4-FFF2-40B4-BE49-F238E27FC236}">
                <a16:creationId xmlns:a16="http://schemas.microsoft.com/office/drawing/2014/main" id="{1FDC7736-356C-415F-909C-3A07D3BA789D}"/>
              </a:ext>
            </a:extLst>
          </p:cNvPr>
          <p:cNvPicPr>
            <a:picLocks noChangeAspect="1"/>
          </p:cNvPicPr>
          <p:nvPr userDrawn="1"/>
        </p:nvPicPr>
        <p:blipFill>
          <a:blip r:embed="rId6"/>
          <a:stretch>
            <a:fillRect/>
          </a:stretch>
        </p:blipFill>
        <p:spPr>
          <a:xfrm>
            <a:off x="1538340" y="2438702"/>
            <a:ext cx="1425841" cy="1828800"/>
          </a:xfrm>
          <a:prstGeom prst="rect">
            <a:avLst/>
          </a:prstGeom>
        </p:spPr>
      </p:pic>
      <p:sp>
        <p:nvSpPr>
          <p:cNvPr id="10" name="Rectangle 9"/>
          <p:cNvSpPr/>
          <p:nvPr userDrawn="1"/>
        </p:nvSpPr>
        <p:spPr>
          <a:xfrm>
            <a:off x="0" y="35128201"/>
            <a:ext cx="51206400" cy="3276600"/>
          </a:xfrm>
          <a:prstGeom prst="rect">
            <a:avLst/>
          </a:prstGeom>
          <a:solidFill>
            <a:srgbClr val="882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1" name="TextBox 10"/>
          <p:cNvSpPr txBox="1"/>
          <p:nvPr userDrawn="1"/>
        </p:nvSpPr>
        <p:spPr>
          <a:xfrm>
            <a:off x="40995600" y="35702028"/>
            <a:ext cx="9542619" cy="2308324"/>
          </a:xfrm>
          <a:prstGeom prst="rect">
            <a:avLst/>
          </a:prstGeom>
          <a:noFill/>
        </p:spPr>
        <p:txBody>
          <a:bodyPr wrap="square" rtlCol="1">
            <a:spAutoFit/>
          </a:bodyPr>
          <a:lstStyle/>
          <a:p>
            <a:pPr marL="0" marR="0" indent="0" algn="r" defTabSz="3686861" rtl="0" eaLnBrk="1" fontAlgn="auto" latinLnBrk="0" hangingPunct="1">
              <a:lnSpc>
                <a:spcPct val="100000"/>
              </a:lnSpc>
              <a:spcBef>
                <a:spcPts val="0"/>
              </a:spcBef>
              <a:spcAft>
                <a:spcPts val="0"/>
              </a:spcAft>
              <a:buClrTx/>
              <a:buSzTx/>
              <a:buFontTx/>
              <a:buNone/>
              <a:tabLst/>
              <a:defRPr/>
            </a:pPr>
            <a:r>
              <a:rPr lang="fa-IR" sz="7200" b="1" i="0" kern="1200" dirty="0">
                <a:solidFill>
                  <a:schemeClr val="bg1"/>
                </a:solidFill>
                <a:effectLst/>
                <a:latin typeface="+mn-lt"/>
                <a:ea typeface="+mn-ea"/>
                <a:cs typeface="+mn-cs"/>
              </a:rPr>
              <a:t>کنفرانس سالانه مواد و ساختارهای هوشمند</a:t>
            </a:r>
          </a:p>
        </p:txBody>
      </p:sp>
      <p:sp>
        <p:nvSpPr>
          <p:cNvPr id="12" name="TextBox 11"/>
          <p:cNvSpPr txBox="1"/>
          <p:nvPr userDrawn="1"/>
        </p:nvSpPr>
        <p:spPr>
          <a:xfrm>
            <a:off x="468450" y="35794361"/>
            <a:ext cx="12561750" cy="2123658"/>
          </a:xfrm>
          <a:prstGeom prst="rect">
            <a:avLst/>
          </a:prstGeom>
          <a:noFill/>
        </p:spPr>
        <p:txBody>
          <a:bodyPr wrap="square" rtlCol="1">
            <a:spAutoFit/>
          </a:bodyPr>
          <a:lstStyle/>
          <a:p>
            <a:r>
              <a:rPr lang="en-US" sz="6600" b="1" i="0" kern="1200" dirty="0">
                <a:solidFill>
                  <a:schemeClr val="bg1"/>
                </a:solidFill>
                <a:effectLst/>
                <a:latin typeface="+mn-lt"/>
                <a:ea typeface="+mn-ea"/>
                <a:cs typeface="+mn-cs"/>
              </a:rPr>
              <a:t>The Annual Conference on Smart Materials and Structures</a:t>
            </a:r>
          </a:p>
        </p:txBody>
      </p:sp>
      <p:sp>
        <p:nvSpPr>
          <p:cNvPr id="13" name="TextBox 12"/>
          <p:cNvSpPr txBox="1"/>
          <p:nvPr userDrawn="1"/>
        </p:nvSpPr>
        <p:spPr>
          <a:xfrm>
            <a:off x="21717000" y="35702028"/>
            <a:ext cx="6380319" cy="2308324"/>
          </a:xfrm>
          <a:prstGeom prst="rect">
            <a:avLst/>
          </a:prstGeom>
          <a:noFill/>
        </p:spPr>
        <p:txBody>
          <a:bodyPr wrap="square" rtlCol="1">
            <a:spAutoFit/>
          </a:bodyPr>
          <a:lstStyle/>
          <a:p>
            <a:pPr marL="0" marR="0" indent="0" algn="ctr" defTabSz="3686861" rtl="0" eaLnBrk="1" fontAlgn="auto" latinLnBrk="0" hangingPunct="1">
              <a:lnSpc>
                <a:spcPct val="100000"/>
              </a:lnSpc>
              <a:spcBef>
                <a:spcPts val="0"/>
              </a:spcBef>
              <a:spcAft>
                <a:spcPts val="0"/>
              </a:spcAft>
              <a:buClrTx/>
              <a:buSzTx/>
              <a:buFontTx/>
              <a:buNone/>
              <a:tabLst/>
              <a:defRPr/>
            </a:pPr>
            <a:r>
              <a:rPr lang="fa-IR" sz="7200" b="1" i="0" kern="1200" dirty="0">
                <a:solidFill>
                  <a:schemeClr val="bg1"/>
                </a:solidFill>
                <a:effectLst/>
                <a:latin typeface="+mn-lt"/>
                <a:ea typeface="+mn-ea"/>
                <a:cs typeface="+mn-cs"/>
              </a:rPr>
              <a:t>دانشگاه</a:t>
            </a:r>
            <a:r>
              <a:rPr lang="fa-IR" sz="7200" b="1" i="0" kern="1200" baseline="0" dirty="0">
                <a:solidFill>
                  <a:schemeClr val="bg1"/>
                </a:solidFill>
                <a:effectLst/>
                <a:latin typeface="+mn-lt"/>
                <a:ea typeface="+mn-ea"/>
                <a:cs typeface="+mn-cs"/>
              </a:rPr>
              <a:t> صنعتی قم</a:t>
            </a:r>
          </a:p>
          <a:p>
            <a:pPr marL="0" marR="0" indent="0" algn="ctr" defTabSz="3686861" rtl="0" eaLnBrk="1" fontAlgn="auto" latinLnBrk="0" hangingPunct="1">
              <a:lnSpc>
                <a:spcPct val="100000"/>
              </a:lnSpc>
              <a:spcBef>
                <a:spcPts val="0"/>
              </a:spcBef>
              <a:spcAft>
                <a:spcPts val="0"/>
              </a:spcAft>
              <a:buClrTx/>
              <a:buSzTx/>
              <a:buFontTx/>
              <a:buNone/>
              <a:tabLst/>
              <a:defRPr/>
            </a:pPr>
            <a:r>
              <a:rPr lang="fa-IR" sz="7200" b="1" i="0" kern="1200" baseline="0" dirty="0">
                <a:solidFill>
                  <a:schemeClr val="bg1"/>
                </a:solidFill>
                <a:effectLst/>
                <a:latin typeface="+mn-lt"/>
                <a:ea typeface="+mn-ea"/>
                <a:cs typeface="+mn-cs"/>
              </a:rPr>
              <a:t>۲۷ بهمن 140۱</a:t>
            </a:r>
            <a:endParaRPr lang="fa-IR" sz="7200" b="1" i="0" kern="1200" dirty="0">
              <a:solidFill>
                <a:schemeClr val="bg1"/>
              </a:solidFill>
              <a:effectLst/>
              <a:latin typeface="+mn-lt"/>
              <a:ea typeface="+mn-ea"/>
              <a:cs typeface="+mn-cs"/>
            </a:endParaRPr>
          </a:p>
        </p:txBody>
      </p:sp>
      <p:cxnSp>
        <p:nvCxnSpPr>
          <p:cNvPr id="14" name="Straight Connector 13"/>
          <p:cNvCxnSpPr/>
          <p:nvPr userDrawn="1"/>
        </p:nvCxnSpPr>
        <p:spPr>
          <a:xfrm>
            <a:off x="20182760" y="35641961"/>
            <a:ext cx="0" cy="23159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631560" y="35549628"/>
            <a:ext cx="0" cy="24082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C418093-5CD0-DDDA-977A-5AACAC79FEA6}"/>
              </a:ext>
            </a:extLst>
          </p:cNvPr>
          <p:cNvSpPr txBox="1"/>
          <p:nvPr userDrawn="1"/>
        </p:nvSpPr>
        <p:spPr>
          <a:xfrm>
            <a:off x="653112" y="500900"/>
            <a:ext cx="5480988" cy="1209242"/>
          </a:xfrm>
          <a:prstGeom prst="rect">
            <a:avLst/>
          </a:prstGeom>
          <a:noFill/>
        </p:spPr>
        <p:txBody>
          <a:bodyPr wrap="none" rtlCol="0">
            <a:spAutoFit/>
          </a:bodyPr>
          <a:lstStyle/>
          <a:p>
            <a:r>
              <a:rPr lang="en-US" b="0" dirty="0">
                <a:solidFill>
                  <a:srgbClr val="FFFF00"/>
                </a:solidFill>
                <a:latin typeface="headplane" panose="00000400000000000000" pitchFamily="2" charset="0"/>
              </a:rPr>
              <a:t>ACSMS2023</a:t>
            </a:r>
          </a:p>
        </p:txBody>
      </p:sp>
      <p:pic>
        <p:nvPicPr>
          <p:cNvPr id="6" name="Picture 5">
            <a:extLst>
              <a:ext uri="{FF2B5EF4-FFF2-40B4-BE49-F238E27FC236}">
                <a16:creationId xmlns:a16="http://schemas.microsoft.com/office/drawing/2014/main" id="{2119BAC9-163E-2BEF-7749-670D1D6D0FE8}"/>
              </a:ext>
            </a:extLst>
          </p:cNvPr>
          <p:cNvPicPr>
            <a:picLocks noChangeAspect="1"/>
          </p:cNvPicPr>
          <p:nvPr userDrawn="1"/>
        </p:nvPicPr>
        <p:blipFill>
          <a:blip r:embed="rId7"/>
          <a:stretch>
            <a:fillRect/>
          </a:stretch>
        </p:blipFill>
        <p:spPr>
          <a:xfrm>
            <a:off x="3077581" y="2438702"/>
            <a:ext cx="1828800" cy="1828800"/>
          </a:xfrm>
          <a:prstGeom prst="rect">
            <a:avLst/>
          </a:prstGeom>
        </p:spPr>
      </p:pic>
    </p:spTree>
    <p:extLst>
      <p:ext uri="{BB962C8B-B14F-4D97-AF65-F5344CB8AC3E}">
        <p14:creationId xmlns:p14="http://schemas.microsoft.com/office/powerpoint/2010/main" val="1101499162"/>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1067378" rtl="0" eaLnBrk="1" latinLnBrk="0" hangingPunct="1">
        <a:lnSpc>
          <a:spcPct val="90000"/>
        </a:lnSpc>
        <a:spcBef>
          <a:spcPct val="0"/>
        </a:spcBef>
        <a:buNone/>
        <a:defRPr sz="5136" kern="1200">
          <a:solidFill>
            <a:schemeClr val="tx1"/>
          </a:solidFill>
          <a:latin typeface="+mj-lt"/>
          <a:ea typeface="+mj-ea"/>
          <a:cs typeface="+mj-cs"/>
        </a:defRPr>
      </a:lvl1pPr>
    </p:titleStyle>
    <p:bodyStyle>
      <a:lvl1pPr marL="266846" indent="-266846" algn="l" defTabSz="1067378" rtl="0" eaLnBrk="1" latinLnBrk="0" hangingPunct="1">
        <a:lnSpc>
          <a:spcPct val="90000"/>
        </a:lnSpc>
        <a:spcBef>
          <a:spcPts val="1165"/>
        </a:spcBef>
        <a:buFont typeface="Arial"/>
        <a:buChar char="•"/>
        <a:defRPr sz="3266" kern="1200">
          <a:solidFill>
            <a:schemeClr val="tx1"/>
          </a:solidFill>
          <a:latin typeface="+mn-lt"/>
          <a:ea typeface="+mn-ea"/>
          <a:cs typeface="+mn-cs"/>
        </a:defRPr>
      </a:lvl1pPr>
      <a:lvl2pPr marL="800533" indent="-266846" algn="l" defTabSz="1067378" rtl="0" eaLnBrk="1" latinLnBrk="0" hangingPunct="1">
        <a:lnSpc>
          <a:spcPct val="90000"/>
        </a:lnSpc>
        <a:spcBef>
          <a:spcPts val="583"/>
        </a:spcBef>
        <a:buFont typeface="Arial"/>
        <a:buChar char="•"/>
        <a:defRPr sz="2800" kern="1200">
          <a:solidFill>
            <a:schemeClr val="tx1"/>
          </a:solidFill>
          <a:latin typeface="+mn-lt"/>
          <a:ea typeface="+mn-ea"/>
          <a:cs typeface="+mn-cs"/>
        </a:defRPr>
      </a:lvl2pPr>
      <a:lvl3pPr marL="1334220" indent="-266846" algn="l" defTabSz="1067378" rtl="0" eaLnBrk="1" latinLnBrk="0" hangingPunct="1">
        <a:lnSpc>
          <a:spcPct val="90000"/>
        </a:lnSpc>
        <a:spcBef>
          <a:spcPts val="583"/>
        </a:spcBef>
        <a:buFont typeface="Arial"/>
        <a:buChar char="•"/>
        <a:defRPr sz="2335" kern="1200">
          <a:solidFill>
            <a:schemeClr val="tx1"/>
          </a:solidFill>
          <a:latin typeface="+mn-lt"/>
          <a:ea typeface="+mn-ea"/>
          <a:cs typeface="+mn-cs"/>
        </a:defRPr>
      </a:lvl3pPr>
      <a:lvl4pPr marL="1867906"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4pPr>
      <a:lvl5pPr marL="2401599"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5pPr>
      <a:lvl6pPr marL="2935287"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6pPr>
      <a:lvl7pPr marL="3468974"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7pPr>
      <a:lvl8pPr marL="4002660"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8pPr>
      <a:lvl9pPr marL="4536347"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9pPr>
    </p:bodyStyle>
    <p:otherStyle>
      <a:defPPr>
        <a:defRPr lang="en-US"/>
      </a:defPPr>
      <a:lvl1pPr marL="0" algn="l" defTabSz="1067378" rtl="0" eaLnBrk="1" latinLnBrk="0" hangingPunct="1">
        <a:defRPr sz="2100" kern="1200">
          <a:solidFill>
            <a:schemeClr val="tx1"/>
          </a:solidFill>
          <a:latin typeface="+mn-lt"/>
          <a:ea typeface="+mn-ea"/>
          <a:cs typeface="+mn-cs"/>
        </a:defRPr>
      </a:lvl1pPr>
      <a:lvl2pPr marL="533687" algn="l" defTabSz="1067378" rtl="0" eaLnBrk="1" latinLnBrk="0" hangingPunct="1">
        <a:defRPr sz="2100" kern="1200">
          <a:solidFill>
            <a:schemeClr val="tx1"/>
          </a:solidFill>
          <a:latin typeface="+mn-lt"/>
          <a:ea typeface="+mn-ea"/>
          <a:cs typeface="+mn-cs"/>
        </a:defRPr>
      </a:lvl2pPr>
      <a:lvl3pPr marL="1067378" algn="l" defTabSz="1067378" rtl="0" eaLnBrk="1" latinLnBrk="0" hangingPunct="1">
        <a:defRPr sz="2100" kern="1200">
          <a:solidFill>
            <a:schemeClr val="tx1"/>
          </a:solidFill>
          <a:latin typeface="+mn-lt"/>
          <a:ea typeface="+mn-ea"/>
          <a:cs typeface="+mn-cs"/>
        </a:defRPr>
      </a:lvl3pPr>
      <a:lvl4pPr marL="1601065" algn="l" defTabSz="1067378" rtl="0" eaLnBrk="1" latinLnBrk="0" hangingPunct="1">
        <a:defRPr sz="2100" kern="1200">
          <a:solidFill>
            <a:schemeClr val="tx1"/>
          </a:solidFill>
          <a:latin typeface="+mn-lt"/>
          <a:ea typeface="+mn-ea"/>
          <a:cs typeface="+mn-cs"/>
        </a:defRPr>
      </a:lvl4pPr>
      <a:lvl5pPr marL="2134752" algn="l" defTabSz="1067378" rtl="0" eaLnBrk="1" latinLnBrk="0" hangingPunct="1">
        <a:defRPr sz="2100" kern="1200">
          <a:solidFill>
            <a:schemeClr val="tx1"/>
          </a:solidFill>
          <a:latin typeface="+mn-lt"/>
          <a:ea typeface="+mn-ea"/>
          <a:cs typeface="+mn-cs"/>
        </a:defRPr>
      </a:lvl5pPr>
      <a:lvl6pPr marL="2668439" algn="l" defTabSz="1067378" rtl="0" eaLnBrk="1" latinLnBrk="0" hangingPunct="1">
        <a:defRPr sz="2100" kern="1200">
          <a:solidFill>
            <a:schemeClr val="tx1"/>
          </a:solidFill>
          <a:latin typeface="+mn-lt"/>
          <a:ea typeface="+mn-ea"/>
          <a:cs typeface="+mn-cs"/>
        </a:defRPr>
      </a:lvl6pPr>
      <a:lvl7pPr marL="3202126" algn="l" defTabSz="1067378" rtl="0" eaLnBrk="1" latinLnBrk="0" hangingPunct="1">
        <a:defRPr sz="2100" kern="1200">
          <a:solidFill>
            <a:schemeClr val="tx1"/>
          </a:solidFill>
          <a:latin typeface="+mn-lt"/>
          <a:ea typeface="+mn-ea"/>
          <a:cs typeface="+mn-cs"/>
        </a:defRPr>
      </a:lvl7pPr>
      <a:lvl8pPr marL="3735820" algn="l" defTabSz="1067378" rtl="0" eaLnBrk="1" latinLnBrk="0" hangingPunct="1">
        <a:defRPr sz="2100" kern="1200">
          <a:solidFill>
            <a:schemeClr val="tx1"/>
          </a:solidFill>
          <a:latin typeface="+mn-lt"/>
          <a:ea typeface="+mn-ea"/>
          <a:cs typeface="+mn-cs"/>
        </a:defRPr>
      </a:lvl8pPr>
      <a:lvl9pPr marL="4269507" algn="l" defTabSz="106737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hart" Target="../charts/chart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chart" Target="../charts/chart2.xml"/><Relationship Id="rId5" Type="http://schemas.openxmlformats.org/officeDocument/2006/relationships/diagramQuickStyle" Target="../diagrams/quickStyle1.xml"/><Relationship Id="rId15" Type="http://schemas.openxmlformats.org/officeDocument/2006/relationships/chart" Target="../charts/chart4.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chart" Target="../charts/chart1.xml"/><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hart" Target="../charts/chart7.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chart" Target="../charts/chart6.xml"/><Relationship Id="rId5" Type="http://schemas.openxmlformats.org/officeDocument/2006/relationships/diagramQuickStyle" Target="../diagrams/quickStyle2.xml"/><Relationship Id="rId15" Type="http://schemas.openxmlformats.org/officeDocument/2006/relationships/chart" Target="../charts/chart8.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chart" Target="../charts/chart5.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F8E2-4FB3-49CB-A66C-55B1D33C6878}"/>
              </a:ext>
            </a:extLst>
          </p:cNvPr>
          <p:cNvSpPr>
            <a:spLocks noGrp="1"/>
          </p:cNvSpPr>
          <p:nvPr>
            <p:ph type="title"/>
          </p:nvPr>
        </p:nvSpPr>
        <p:spPr/>
        <p:txBody>
          <a:bodyPr/>
          <a:lstStyle/>
          <a:p>
            <a:r>
              <a:rPr lang="fa-IR" dirty="0"/>
              <a:t>عنوان مقاله</a:t>
            </a:r>
            <a:endParaRPr lang="en-US" dirty="0"/>
          </a:p>
        </p:txBody>
      </p:sp>
      <p:sp>
        <p:nvSpPr>
          <p:cNvPr id="3" name="Picture Placeholder 2">
            <a:extLst>
              <a:ext uri="{FF2B5EF4-FFF2-40B4-BE49-F238E27FC236}">
                <a16:creationId xmlns:a16="http://schemas.microsoft.com/office/drawing/2014/main" id="{E8F74011-8CEB-4F74-8B82-028C263B7F7C}"/>
              </a:ext>
            </a:extLst>
          </p:cNvPr>
          <p:cNvSpPr>
            <a:spLocks noGrp="1"/>
          </p:cNvSpPr>
          <p:nvPr>
            <p:ph type="pic" sz="quarter" idx="26"/>
          </p:nvPr>
        </p:nvSpPr>
        <p:spPr/>
      </p:sp>
      <p:sp>
        <p:nvSpPr>
          <p:cNvPr id="55" name="Text Placeholder 54">
            <a:extLst>
              <a:ext uri="{FF2B5EF4-FFF2-40B4-BE49-F238E27FC236}">
                <a16:creationId xmlns:a16="http://schemas.microsoft.com/office/drawing/2014/main" id="{3717D12E-05BE-4C9F-9255-5204CFC85C32}"/>
              </a:ext>
            </a:extLst>
          </p:cNvPr>
          <p:cNvSpPr>
            <a:spLocks noGrp="1"/>
          </p:cNvSpPr>
          <p:nvPr>
            <p:ph type="body" sz="quarter" idx="27"/>
          </p:nvPr>
        </p:nvSpPr>
        <p:spPr/>
        <p:txBody>
          <a:bodyPr/>
          <a:lstStyle/>
          <a:p>
            <a:r>
              <a:rPr lang="fa-IR" dirty="0"/>
              <a:t>نام نویسندگان</a:t>
            </a:r>
          </a:p>
          <a:p>
            <a:endParaRPr lang="en-US" dirty="0"/>
          </a:p>
        </p:txBody>
      </p:sp>
      <p:sp>
        <p:nvSpPr>
          <p:cNvPr id="69" name="Text Placeholder 68">
            <a:extLst>
              <a:ext uri="{FF2B5EF4-FFF2-40B4-BE49-F238E27FC236}">
                <a16:creationId xmlns:a16="http://schemas.microsoft.com/office/drawing/2014/main" id="{D3FCF246-59CC-400A-851C-934B9F97AE26}"/>
              </a:ext>
            </a:extLst>
          </p:cNvPr>
          <p:cNvSpPr>
            <a:spLocks noGrp="1"/>
          </p:cNvSpPr>
          <p:nvPr>
            <p:ph type="body" sz="quarter" idx="28"/>
          </p:nvPr>
        </p:nvSpPr>
        <p:spPr/>
        <p:txBody>
          <a:bodyPr/>
          <a:lstStyle/>
          <a:p>
            <a:r>
              <a:rPr lang="fa-IR" dirty="0"/>
              <a:t>گروه ...، دانشکده‏ی ... ، دانشگاه ...</a:t>
            </a:r>
          </a:p>
          <a:p>
            <a:endParaRPr lang="en-US" dirty="0"/>
          </a:p>
        </p:txBody>
      </p:sp>
      <p:sp>
        <p:nvSpPr>
          <p:cNvPr id="93" name="Content Placeholder 92">
            <a:extLst>
              <a:ext uri="{FF2B5EF4-FFF2-40B4-BE49-F238E27FC236}">
                <a16:creationId xmlns:a16="http://schemas.microsoft.com/office/drawing/2014/main" id="{0BCB897C-A99D-4282-9ACC-B95590CFB367}"/>
              </a:ext>
            </a:extLst>
          </p:cNvPr>
          <p:cNvSpPr>
            <a:spLocks noGrp="1"/>
          </p:cNvSpPr>
          <p:nvPr>
            <p:ph sz="quarter" idx="4294967295"/>
          </p:nvPr>
        </p:nvSpPr>
        <p:spPr>
          <a:xfrm>
            <a:off x="33178269" y="26585973"/>
            <a:ext cx="16717593" cy="8185912"/>
          </a:xfrm>
          <a:prstGeom prst="rect">
            <a:avLst/>
          </a:prstGeom>
        </p:spPr>
        <p:txBody>
          <a:bodyPr/>
          <a:lstStyle/>
          <a:p>
            <a:pPr indent="0" algn="r" rtl="1">
              <a:buNone/>
            </a:pPr>
            <a:r>
              <a:rPr lang="fa-IR" sz="6000" dirty="0">
                <a:solidFill>
                  <a:schemeClr val="tx2"/>
                </a:solidFill>
                <a:cs typeface="B Titr" panose="00000700000000000000" pitchFamily="2" charset="-78"/>
              </a:rPr>
              <a:t>تحلیل نتایح</a:t>
            </a:r>
          </a:p>
          <a:p>
            <a:pPr marL="0" indent="0" algn="just" rtl="1">
              <a:buNone/>
            </a:pPr>
            <a:r>
              <a:rPr lang="fa-IR" sz="6000" dirty="0"/>
              <a:t>لورم ایپسوم متن ساختگی با تولید سادگی نامفهوم از صنعت چاپ، و با استفاده از طراحان گرافیک است،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 </a:t>
            </a:r>
            <a:endParaRPr lang="en-US" sz="6000" dirty="0"/>
          </a:p>
        </p:txBody>
      </p:sp>
      <p:sp>
        <p:nvSpPr>
          <p:cNvPr id="96" name="Content Placeholder 95">
            <a:extLst>
              <a:ext uri="{FF2B5EF4-FFF2-40B4-BE49-F238E27FC236}">
                <a16:creationId xmlns:a16="http://schemas.microsoft.com/office/drawing/2014/main" id="{BEB7192D-3DB2-461C-A8F1-70DCF3C64B50}"/>
              </a:ext>
            </a:extLst>
          </p:cNvPr>
          <p:cNvSpPr>
            <a:spLocks noGrp="1"/>
          </p:cNvSpPr>
          <p:nvPr>
            <p:ph sz="quarter" idx="4294967295"/>
          </p:nvPr>
        </p:nvSpPr>
        <p:spPr>
          <a:xfrm>
            <a:off x="33242616" y="6434140"/>
            <a:ext cx="17036716" cy="6464357"/>
          </a:xfrm>
          <a:prstGeom prst="rect">
            <a:avLst/>
          </a:prstGeom>
        </p:spPr>
        <p:txBody>
          <a:bodyPr/>
          <a:lstStyle/>
          <a:p>
            <a:pPr marL="0" indent="0" algn="r" rtl="1">
              <a:buNone/>
            </a:pPr>
            <a:r>
              <a:rPr lang="fa-IR" sz="6000" dirty="0">
                <a:solidFill>
                  <a:schemeClr val="tx2"/>
                </a:solidFill>
                <a:cs typeface="B Titr" panose="00000700000000000000" pitchFamily="2" charset="-78"/>
              </a:rPr>
              <a:t>دستاوردهای اصلی  مقاله</a:t>
            </a:r>
          </a:p>
          <a:p>
            <a:pPr marL="0" indent="0" algn="just" rtl="1">
              <a:buNone/>
            </a:pPr>
            <a:r>
              <a:rPr lang="fa-IR" sz="6000" dirty="0"/>
              <a:t>لورم ایپسوم متن ساختگی با تولید سادگی نامفهوم از صنعت چاپ، و با استفاده از طراحان گرافیک است،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a:t>
            </a:r>
            <a:endParaRPr lang="en-US" sz="6000" dirty="0"/>
          </a:p>
        </p:txBody>
      </p:sp>
      <p:pic>
        <p:nvPicPr>
          <p:cNvPr id="30" name="Bullet E" descr="E">
            <a:extLst>
              <a:ext uri="{FF2B5EF4-FFF2-40B4-BE49-F238E27FC236}">
                <a16:creationId xmlns:a16="http://schemas.microsoft.com/office/drawing/2014/main" id="{D2E94A60-BEA2-42EC-BD58-066CF878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099" y="12197634"/>
            <a:ext cx="1725005" cy="1725005"/>
          </a:xfrm>
          <a:prstGeom prst="rect">
            <a:avLst/>
          </a:prstGeom>
        </p:spPr>
      </p:pic>
      <p:graphicFrame>
        <p:nvGraphicFramePr>
          <p:cNvPr id="31" name="Chart E" descr="Chart E">
            <a:extLst>
              <a:ext uri="{FF2B5EF4-FFF2-40B4-BE49-F238E27FC236}">
                <a16:creationId xmlns:a16="http://schemas.microsoft.com/office/drawing/2014/main" id="{E0312CF1-A9DC-4B18-A054-D3532990247A}"/>
              </a:ext>
            </a:extLst>
          </p:cNvPr>
          <p:cNvGraphicFramePr>
            <a:graphicFrameLocks/>
          </p:cNvGraphicFramePr>
          <p:nvPr>
            <p:extLst>
              <p:ext uri="{D42A27DB-BD31-4B8C-83A1-F6EECF244321}">
                <p14:modId xmlns:p14="http://schemas.microsoft.com/office/powerpoint/2010/main" val="1129664924"/>
              </p:ext>
            </p:extLst>
          </p:nvPr>
        </p:nvGraphicFramePr>
        <p:xfrm>
          <a:off x="4611432" y="12289272"/>
          <a:ext cx="28260239" cy="2192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Bullet A" descr="A">
            <a:extLst>
              <a:ext uri="{FF2B5EF4-FFF2-40B4-BE49-F238E27FC236}">
                <a16:creationId xmlns:a16="http://schemas.microsoft.com/office/drawing/2014/main" id="{F7DC1987-B4FE-4621-B9EF-F58FA38E81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00126" y="6599758"/>
            <a:ext cx="1371600" cy="1371600"/>
          </a:xfrm>
          <a:prstGeom prst="rect">
            <a:avLst/>
          </a:prstGeom>
        </p:spPr>
      </p:pic>
      <p:graphicFrame>
        <p:nvGraphicFramePr>
          <p:cNvPr id="33" name="Chart A" descr="Chart A">
            <a:extLst>
              <a:ext uri="{FF2B5EF4-FFF2-40B4-BE49-F238E27FC236}">
                <a16:creationId xmlns:a16="http://schemas.microsoft.com/office/drawing/2014/main" id="{FC923EC6-9E1E-4B1C-B6C2-BD7D394FA5FB}"/>
              </a:ext>
            </a:extLst>
          </p:cNvPr>
          <p:cNvGraphicFramePr>
            <a:graphicFrameLocks/>
          </p:cNvGraphicFramePr>
          <p:nvPr>
            <p:extLst>
              <p:ext uri="{D42A27DB-BD31-4B8C-83A1-F6EECF244321}">
                <p14:modId xmlns:p14="http://schemas.microsoft.com/office/powerpoint/2010/main" val="837507453"/>
              </p:ext>
            </p:extLst>
          </p:nvPr>
        </p:nvGraphicFramePr>
        <p:xfrm>
          <a:off x="19145313" y="6369206"/>
          <a:ext cx="11606126" cy="8653570"/>
        </p:xfrm>
        <a:graphic>
          <a:graphicData uri="http://schemas.openxmlformats.org/drawingml/2006/chart">
            <c:chart xmlns:c="http://schemas.openxmlformats.org/drawingml/2006/chart" xmlns:r="http://schemas.openxmlformats.org/officeDocument/2006/relationships" r:id="rId9"/>
          </a:graphicData>
        </a:graphic>
      </p:graphicFrame>
      <p:sp>
        <p:nvSpPr>
          <p:cNvPr id="34" name="Arrow" descr="Arrow">
            <a:extLst>
              <a:ext uri="{FF2B5EF4-FFF2-40B4-BE49-F238E27FC236}">
                <a16:creationId xmlns:a16="http://schemas.microsoft.com/office/drawing/2014/main" id="{84FBDEE9-ECB9-4835-9D85-E070FA7A9F3F}"/>
              </a:ext>
            </a:extLst>
          </p:cNvPr>
          <p:cNvSpPr/>
          <p:nvPr/>
        </p:nvSpPr>
        <p:spPr>
          <a:xfrm rot="16200000">
            <a:off x="26779795" y="7229787"/>
            <a:ext cx="4043863" cy="4792204"/>
          </a:xfrm>
          <a:prstGeom prst="arc">
            <a:avLst>
              <a:gd name="adj1" fmla="val 16200000"/>
              <a:gd name="adj2" fmla="val 2495648"/>
            </a:avLst>
          </a:prstGeom>
          <a:ln w="3810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5577" dirty="0"/>
          </a:p>
        </p:txBody>
      </p:sp>
      <p:sp>
        <p:nvSpPr>
          <p:cNvPr id="35" name="Note">
            <a:extLst>
              <a:ext uri="{FF2B5EF4-FFF2-40B4-BE49-F238E27FC236}">
                <a16:creationId xmlns:a16="http://schemas.microsoft.com/office/drawing/2014/main" id="{2B1AD5ED-3232-4193-874A-EC657350FBE2}"/>
              </a:ext>
            </a:extLst>
          </p:cNvPr>
          <p:cNvSpPr txBox="1">
            <a:spLocks noChangeArrowheads="1"/>
          </p:cNvSpPr>
          <p:nvPr/>
        </p:nvSpPr>
        <p:spPr bwMode="auto">
          <a:xfrm>
            <a:off x="28045849" y="8222022"/>
            <a:ext cx="51324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3600" b="1" dirty="0">
                <a:solidFill>
                  <a:schemeClr val="tx2"/>
                </a:solidFill>
                <a:latin typeface="Arial" charset="0"/>
                <a:ea typeface="Arial" charset="0"/>
              </a:rPr>
              <a:t>Figure A</a:t>
            </a:r>
            <a:r>
              <a:rPr lang="en-US" sz="3600" b="1" dirty="0">
                <a:solidFill>
                  <a:schemeClr val="tx2"/>
                </a:solidFill>
                <a:latin typeface="Arial" charset="0"/>
                <a:ea typeface="Arial" charset="0"/>
                <a:cs typeface="Arial" charset="0"/>
              </a:rPr>
              <a:t>: </a:t>
            </a:r>
            <a:r>
              <a:rPr lang="en-US" sz="3600" dirty="0">
                <a:solidFill>
                  <a:schemeClr val="tx2"/>
                </a:solidFill>
                <a:latin typeface="Arial" charset="0"/>
                <a:ea typeface="Arial" charset="0"/>
                <a:cs typeface="Arial" charset="0"/>
              </a:rPr>
              <a:t>In et neque dignissim, and in aliquet nisl et umis.</a:t>
            </a:r>
            <a:endParaRPr lang="en-US" altLang="en-US" sz="3600" dirty="0">
              <a:solidFill>
                <a:schemeClr val="tx2"/>
              </a:solidFill>
              <a:latin typeface="Arial" charset="0"/>
              <a:ea typeface="Arial" charset="0"/>
            </a:endParaRPr>
          </a:p>
        </p:txBody>
      </p:sp>
      <p:cxnSp>
        <p:nvCxnSpPr>
          <p:cNvPr id="36" name="Horizontal Section Divider" descr="Horizontal Divider">
            <a:extLst>
              <a:ext uri="{FF2B5EF4-FFF2-40B4-BE49-F238E27FC236}">
                <a16:creationId xmlns:a16="http://schemas.microsoft.com/office/drawing/2014/main" id="{4E4A0ECF-1721-4D14-A87E-1CA7298CE609}"/>
              </a:ext>
            </a:extLst>
          </p:cNvPr>
          <p:cNvCxnSpPr>
            <a:cxnSpLocks/>
          </p:cNvCxnSpPr>
          <p:nvPr/>
        </p:nvCxnSpPr>
        <p:spPr bwMode="auto">
          <a:xfrm>
            <a:off x="34092795" y="15247400"/>
            <a:ext cx="14996160" cy="2"/>
          </a:xfrm>
          <a:prstGeom prst="line">
            <a:avLst/>
          </a:prstGeom>
          <a:noFill/>
          <a:ln w="25400" cap="flat" cmpd="sng" algn="ctr">
            <a:solidFill>
              <a:schemeClr val="tx1"/>
            </a:solidFill>
            <a:prstDash val="dash"/>
            <a:round/>
            <a:headEnd type="none" w="med" len="med"/>
            <a:tailEnd type="none" w="med" len="med"/>
          </a:ln>
          <a:effectLst/>
        </p:spPr>
      </p:cxnSp>
      <p:pic>
        <p:nvPicPr>
          <p:cNvPr id="37" name="Bullet B" descr="B">
            <a:extLst>
              <a:ext uri="{FF2B5EF4-FFF2-40B4-BE49-F238E27FC236}">
                <a16:creationId xmlns:a16="http://schemas.microsoft.com/office/drawing/2014/main" id="{E96A507C-9D5F-436E-A44C-D0FE6E561A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92795" y="15929318"/>
            <a:ext cx="1371600" cy="1371600"/>
          </a:xfrm>
          <a:prstGeom prst="rect">
            <a:avLst/>
          </a:prstGeom>
        </p:spPr>
      </p:pic>
      <p:graphicFrame>
        <p:nvGraphicFramePr>
          <p:cNvPr id="38" name="Chart B" descr="Chart B">
            <a:extLst>
              <a:ext uri="{FF2B5EF4-FFF2-40B4-BE49-F238E27FC236}">
                <a16:creationId xmlns:a16="http://schemas.microsoft.com/office/drawing/2014/main" id="{4A43E018-FCB5-4328-A2A6-F68CA83B1220}"/>
              </a:ext>
            </a:extLst>
          </p:cNvPr>
          <p:cNvGraphicFramePr>
            <a:graphicFrameLocks/>
          </p:cNvGraphicFramePr>
          <p:nvPr>
            <p:extLst>
              <p:ext uri="{D42A27DB-BD31-4B8C-83A1-F6EECF244321}">
                <p14:modId xmlns:p14="http://schemas.microsoft.com/office/powerpoint/2010/main" val="3521475130"/>
              </p:ext>
            </p:extLst>
          </p:nvPr>
        </p:nvGraphicFramePr>
        <p:xfrm>
          <a:off x="34608795" y="15597989"/>
          <a:ext cx="7742708" cy="8268061"/>
        </p:xfrm>
        <a:graphic>
          <a:graphicData uri="http://schemas.openxmlformats.org/drawingml/2006/chart">
            <c:chart xmlns:c="http://schemas.openxmlformats.org/drawingml/2006/chart" xmlns:r="http://schemas.openxmlformats.org/officeDocument/2006/relationships" r:id="rId11"/>
          </a:graphicData>
        </a:graphic>
      </p:graphicFrame>
      <p:cxnSp>
        <p:nvCxnSpPr>
          <p:cNvPr id="39" name="Vertical Section Divider" descr="Vertical Divider">
            <a:extLst>
              <a:ext uri="{FF2B5EF4-FFF2-40B4-BE49-F238E27FC236}">
                <a16:creationId xmlns:a16="http://schemas.microsoft.com/office/drawing/2014/main" id="{E4ADC138-F3B0-4BA4-B52F-C538CC195447}"/>
              </a:ext>
            </a:extLst>
          </p:cNvPr>
          <p:cNvCxnSpPr>
            <a:cxnSpLocks/>
          </p:cNvCxnSpPr>
          <p:nvPr/>
        </p:nvCxnSpPr>
        <p:spPr bwMode="auto">
          <a:xfrm>
            <a:off x="41743106" y="15750188"/>
            <a:ext cx="2" cy="6785072"/>
          </a:xfrm>
          <a:prstGeom prst="line">
            <a:avLst/>
          </a:prstGeom>
          <a:noFill/>
          <a:ln w="25400" cap="flat" cmpd="sng" algn="ctr">
            <a:solidFill>
              <a:schemeClr val="tx1"/>
            </a:solidFill>
            <a:prstDash val="dash"/>
            <a:round/>
            <a:headEnd type="none" w="med" len="med"/>
            <a:tailEnd type="none" w="med" len="med"/>
          </a:ln>
          <a:effectLst/>
        </p:spPr>
      </p:cxnSp>
      <p:pic>
        <p:nvPicPr>
          <p:cNvPr id="40" name="Bullet C" descr="C">
            <a:extLst>
              <a:ext uri="{FF2B5EF4-FFF2-40B4-BE49-F238E27FC236}">
                <a16:creationId xmlns:a16="http://schemas.microsoft.com/office/drawing/2014/main" id="{27B76F85-1E44-45D7-9EB6-0A1E48C4C2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422414" y="15910614"/>
            <a:ext cx="1371600" cy="1371600"/>
          </a:xfrm>
          <a:prstGeom prst="rect">
            <a:avLst/>
          </a:prstGeom>
        </p:spPr>
      </p:pic>
      <p:graphicFrame>
        <p:nvGraphicFramePr>
          <p:cNvPr id="41" name="Chart C" descr="Chart C">
            <a:extLst>
              <a:ext uri="{FF2B5EF4-FFF2-40B4-BE49-F238E27FC236}">
                <a16:creationId xmlns:a16="http://schemas.microsoft.com/office/drawing/2014/main" id="{54B7E92B-B59E-40CE-9783-C3DA24D9EE30}"/>
              </a:ext>
            </a:extLst>
          </p:cNvPr>
          <p:cNvGraphicFramePr>
            <a:graphicFrameLocks/>
          </p:cNvGraphicFramePr>
          <p:nvPr>
            <p:extLst>
              <p:ext uri="{D42A27DB-BD31-4B8C-83A1-F6EECF244321}">
                <p14:modId xmlns:p14="http://schemas.microsoft.com/office/powerpoint/2010/main" val="422370371"/>
              </p:ext>
            </p:extLst>
          </p:nvPr>
        </p:nvGraphicFramePr>
        <p:xfrm>
          <a:off x="42361819" y="15524998"/>
          <a:ext cx="7742708" cy="8397864"/>
        </p:xfrm>
        <a:graphic>
          <a:graphicData uri="http://schemas.openxmlformats.org/drawingml/2006/chart">
            <c:chart xmlns:c="http://schemas.openxmlformats.org/drawingml/2006/chart" xmlns:r="http://schemas.openxmlformats.org/officeDocument/2006/relationships" r:id="rId13"/>
          </a:graphicData>
        </a:graphic>
      </p:graphicFrame>
      <p:cxnSp>
        <p:nvCxnSpPr>
          <p:cNvPr id="42" name="Horizontal Section Divider" descr="Horizontal Divider">
            <a:extLst>
              <a:ext uri="{FF2B5EF4-FFF2-40B4-BE49-F238E27FC236}">
                <a16:creationId xmlns:a16="http://schemas.microsoft.com/office/drawing/2014/main" id="{B5BC0675-3AC2-41E8-8911-7FC255A8C545}"/>
              </a:ext>
            </a:extLst>
          </p:cNvPr>
          <p:cNvCxnSpPr>
            <a:cxnSpLocks/>
          </p:cNvCxnSpPr>
          <p:nvPr/>
        </p:nvCxnSpPr>
        <p:spPr bwMode="auto">
          <a:xfrm>
            <a:off x="34092795" y="24070616"/>
            <a:ext cx="14996160" cy="2"/>
          </a:xfrm>
          <a:prstGeom prst="line">
            <a:avLst/>
          </a:prstGeom>
          <a:noFill/>
          <a:ln w="25400" cap="flat" cmpd="sng" algn="ctr">
            <a:solidFill>
              <a:schemeClr val="tx1"/>
            </a:solidFill>
            <a:prstDash val="dash"/>
            <a:round/>
            <a:headEnd type="none" w="med" len="med"/>
            <a:tailEnd type="none" w="med" len="med"/>
          </a:ln>
          <a:effectLst/>
        </p:spPr>
      </p:cxnSp>
      <p:cxnSp>
        <p:nvCxnSpPr>
          <p:cNvPr id="43" name="Horizontal Section Divider" descr="Horizontal Divider">
            <a:extLst>
              <a:ext uri="{FF2B5EF4-FFF2-40B4-BE49-F238E27FC236}">
                <a16:creationId xmlns:a16="http://schemas.microsoft.com/office/drawing/2014/main" id="{A4E6CF42-0A41-422F-9867-4873C30C0E05}"/>
              </a:ext>
            </a:extLst>
          </p:cNvPr>
          <p:cNvCxnSpPr>
            <a:cxnSpLocks/>
          </p:cNvCxnSpPr>
          <p:nvPr/>
        </p:nvCxnSpPr>
        <p:spPr bwMode="auto">
          <a:xfrm>
            <a:off x="2117445" y="17342728"/>
            <a:ext cx="8001000" cy="0"/>
          </a:xfrm>
          <a:prstGeom prst="line">
            <a:avLst/>
          </a:prstGeom>
          <a:noFill/>
          <a:ln w="25400" cap="flat" cmpd="sng" algn="ctr">
            <a:solidFill>
              <a:schemeClr val="tx1"/>
            </a:solidFill>
            <a:prstDash val="dash"/>
            <a:round/>
            <a:headEnd type="none" w="med" len="med"/>
            <a:tailEnd type="none" w="med" len="med"/>
          </a:ln>
          <a:effectLst/>
        </p:spPr>
      </p:cxnSp>
      <p:pic>
        <p:nvPicPr>
          <p:cNvPr id="44" name="Bullet D" descr="D">
            <a:extLst>
              <a:ext uri="{FF2B5EF4-FFF2-40B4-BE49-F238E27FC236}">
                <a16:creationId xmlns:a16="http://schemas.microsoft.com/office/drawing/2014/main" id="{EDA940F3-CAFD-4236-973E-5CE884B576E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81832" y="17503045"/>
            <a:ext cx="1371600" cy="1371600"/>
          </a:xfrm>
          <a:prstGeom prst="rect">
            <a:avLst/>
          </a:prstGeom>
        </p:spPr>
      </p:pic>
      <p:graphicFrame>
        <p:nvGraphicFramePr>
          <p:cNvPr id="45" name="Chart D" descr="Chart D">
            <a:extLst>
              <a:ext uri="{FF2B5EF4-FFF2-40B4-BE49-F238E27FC236}">
                <a16:creationId xmlns:a16="http://schemas.microsoft.com/office/drawing/2014/main" id="{9E63E8FC-D117-4DF8-B460-A66F349063E3}"/>
              </a:ext>
            </a:extLst>
          </p:cNvPr>
          <p:cNvGraphicFramePr>
            <a:graphicFrameLocks/>
          </p:cNvGraphicFramePr>
          <p:nvPr>
            <p:extLst>
              <p:ext uri="{D42A27DB-BD31-4B8C-83A1-F6EECF244321}">
                <p14:modId xmlns:p14="http://schemas.microsoft.com/office/powerpoint/2010/main" val="2959114352"/>
              </p:ext>
            </p:extLst>
          </p:nvPr>
        </p:nvGraphicFramePr>
        <p:xfrm>
          <a:off x="2172755" y="17984180"/>
          <a:ext cx="8014333" cy="5656695"/>
        </p:xfrm>
        <a:graphic>
          <a:graphicData uri="http://schemas.openxmlformats.org/drawingml/2006/chart">
            <c:chart xmlns:c="http://schemas.openxmlformats.org/drawingml/2006/chart" xmlns:r="http://schemas.openxmlformats.org/officeDocument/2006/relationships" r:id="rId15"/>
          </a:graphicData>
        </a:graphic>
      </p:graphicFrame>
      <p:cxnSp>
        <p:nvCxnSpPr>
          <p:cNvPr id="46" name="Horizontal Section Divider" descr="Horizontal Divider">
            <a:extLst>
              <a:ext uri="{FF2B5EF4-FFF2-40B4-BE49-F238E27FC236}">
                <a16:creationId xmlns:a16="http://schemas.microsoft.com/office/drawing/2014/main" id="{4B1DB350-AAE0-4C10-9780-7D3396495EC4}"/>
              </a:ext>
            </a:extLst>
          </p:cNvPr>
          <p:cNvCxnSpPr>
            <a:cxnSpLocks/>
          </p:cNvCxnSpPr>
          <p:nvPr/>
        </p:nvCxnSpPr>
        <p:spPr bwMode="auto">
          <a:xfrm>
            <a:off x="2117445" y="24122010"/>
            <a:ext cx="8001000" cy="0"/>
          </a:xfrm>
          <a:prstGeom prst="line">
            <a:avLst/>
          </a:prstGeom>
          <a:noFill/>
          <a:ln w="25400" cap="flat" cmpd="sng" algn="ctr">
            <a:solidFill>
              <a:schemeClr val="tx1"/>
            </a:solidFill>
            <a:prstDash val="dash"/>
            <a:round/>
            <a:headEnd type="none" w="med" len="med"/>
            <a:tailEnd type="none" w="med" len="med"/>
          </a:ln>
          <a:effectLst/>
        </p:spPr>
      </p:cxnSp>
      <p:graphicFrame>
        <p:nvGraphicFramePr>
          <p:cNvPr id="47" name="Data Table " descr="Table 1">
            <a:extLst>
              <a:ext uri="{FF2B5EF4-FFF2-40B4-BE49-F238E27FC236}">
                <a16:creationId xmlns:a16="http://schemas.microsoft.com/office/drawing/2014/main" id="{32D44B4F-618F-427D-9B6A-5B20AC8DE682}"/>
              </a:ext>
            </a:extLst>
          </p:cNvPr>
          <p:cNvGraphicFramePr>
            <a:graphicFrameLocks noGrp="1"/>
          </p:cNvGraphicFramePr>
          <p:nvPr>
            <p:extLst>
              <p:ext uri="{D42A27DB-BD31-4B8C-83A1-F6EECF244321}">
                <p14:modId xmlns:p14="http://schemas.microsoft.com/office/powerpoint/2010/main" val="3233217268"/>
              </p:ext>
            </p:extLst>
          </p:nvPr>
        </p:nvGraphicFramePr>
        <p:xfrm>
          <a:off x="1380425" y="5538593"/>
          <a:ext cx="14879976" cy="5837690"/>
        </p:xfrm>
        <a:graphic>
          <a:graphicData uri="http://schemas.openxmlformats.org/drawingml/2006/table">
            <a:tbl>
              <a:tblPr firstRow="1" bandRow="1">
                <a:tableStyleId>{6E25E649-3F16-4E02-A733-19D2CDBF48F0}</a:tableStyleId>
              </a:tblPr>
              <a:tblGrid>
                <a:gridCol w="3473819">
                  <a:extLst>
                    <a:ext uri="{9D8B030D-6E8A-4147-A177-3AD203B41FA5}">
                      <a16:colId xmlns:a16="http://schemas.microsoft.com/office/drawing/2014/main" val="20000"/>
                    </a:ext>
                  </a:extLst>
                </a:gridCol>
                <a:gridCol w="3884109">
                  <a:extLst>
                    <a:ext uri="{9D8B030D-6E8A-4147-A177-3AD203B41FA5}">
                      <a16:colId xmlns:a16="http://schemas.microsoft.com/office/drawing/2014/main" val="20001"/>
                    </a:ext>
                  </a:extLst>
                </a:gridCol>
                <a:gridCol w="3446470">
                  <a:extLst>
                    <a:ext uri="{9D8B030D-6E8A-4147-A177-3AD203B41FA5}">
                      <a16:colId xmlns:a16="http://schemas.microsoft.com/office/drawing/2014/main" val="20002"/>
                    </a:ext>
                  </a:extLst>
                </a:gridCol>
                <a:gridCol w="4075578">
                  <a:extLst>
                    <a:ext uri="{9D8B030D-6E8A-4147-A177-3AD203B41FA5}">
                      <a16:colId xmlns:a16="http://schemas.microsoft.com/office/drawing/2014/main" val="20003"/>
                    </a:ext>
                  </a:extLst>
                </a:gridCol>
              </a:tblGrid>
              <a:tr h="673635">
                <a:tc gridSpan="4">
                  <a:txBody>
                    <a:bodyPr/>
                    <a:lstStyle/>
                    <a:p>
                      <a:pPr algn="ctr"/>
                      <a:r>
                        <a:rPr lang="en-US" sz="6000" dirty="0">
                          <a:ln>
                            <a:noFill/>
                            <a:prstDash val="dash"/>
                          </a:ln>
                        </a:rPr>
                        <a:t>Table 1 - Title</a:t>
                      </a:r>
                      <a:endParaRPr lang="en-US" sz="6000" b="1" dirty="0">
                        <a:ln>
                          <a:noFill/>
                          <a:prstDash val="dash"/>
                        </a:ln>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ln>
                          <a:solidFill>
                            <a:schemeClr val="tx1"/>
                          </a:solidFill>
                          <a:prstDash val="dash"/>
                        </a:ln>
                      </a:endParaRPr>
                    </a:p>
                  </a:txBody>
                  <a:tcPr>
                    <a:lnL w="12700" cap="flat" cmpd="sng" algn="ctr">
                      <a:noFill/>
                      <a:prstDash val="sysDash"/>
                      <a:round/>
                      <a:headEnd type="none" w="med" len="med"/>
                      <a:tailEnd type="none" w="med" len="med"/>
                    </a:lnL>
                    <a:lnR w="3175" cap="flat" cmpd="sng" algn="ctr">
                      <a:solidFill>
                        <a:schemeClr val="bg2">
                          <a:lumMod val="75000"/>
                        </a:schemeClr>
                      </a:solidFill>
                      <a:prstDash val="sysDash"/>
                      <a:round/>
                      <a:headEnd type="none" w="med" len="med"/>
                      <a:tailEnd type="none" w="med" len="med"/>
                    </a:lnR>
                    <a:lnT w="3175" cap="flat" cmpd="sng" algn="ctr">
                      <a:solidFill>
                        <a:schemeClr val="bg2">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29144">
                <a:tc>
                  <a:txBody>
                    <a:bodyPr/>
                    <a:lstStyle/>
                    <a:p>
                      <a:pPr algn="ctr"/>
                      <a:r>
                        <a:rPr lang="en-US" sz="6000" cap="none" spc="0" dirty="0">
                          <a:ln>
                            <a:noFill/>
                          </a:ln>
                          <a:effectLst/>
                        </a:rPr>
                        <a:t>8.01</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6000" cap="none" spc="0" dirty="0">
                          <a:ln>
                            <a:noFill/>
                          </a:ln>
                          <a:effectLst/>
                        </a:rPr>
                        <a:t>7.99</a:t>
                      </a:r>
                      <a:endParaRPr lang="en-US" sz="6000" b="0" cap="none" spc="0" dirty="0">
                        <a:ln>
                          <a:noFill/>
                        </a:ln>
                        <a:solidFill>
                          <a:schemeClr val="tx1"/>
                        </a:solidFill>
                        <a:effectLst/>
                      </a:endParaRPr>
                    </a:p>
                  </a:txBody>
                  <a:tcPr marL="70252" marR="70252" marT="35129" marB="35129"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5.77</a:t>
                      </a:r>
                      <a:endParaRPr lang="en-US" sz="6000" b="0" cap="none" spc="0" dirty="0">
                        <a:ln>
                          <a:noFill/>
                        </a:ln>
                        <a:solidFill>
                          <a:schemeClr val="tx1"/>
                        </a:solidFill>
                        <a:effectLst/>
                      </a:endParaRPr>
                    </a:p>
                  </a:txBody>
                  <a:tcPr marL="70252" marR="70252" marT="35129" marB="35129"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6.44</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597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4.50</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3.11</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9.55</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1.12</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256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6.15</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8.00</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6.18</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5.65</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16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8.21</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2.16</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3.11*</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7.17</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16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3.00</a:t>
                      </a:r>
                    </a:p>
                  </a:txBody>
                  <a:tcPr marL="70252" marR="70252" marT="35129" marB="35129"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9.70</a:t>
                      </a:r>
                    </a:p>
                  </a:txBody>
                  <a:tcPr marL="70252" marR="70252" marT="35129" marB="35129"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10.50</a:t>
                      </a:r>
                    </a:p>
                  </a:txBody>
                  <a:tcPr marL="70252" marR="70252" marT="35129" marB="35129"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4.45</a:t>
                      </a:r>
                    </a:p>
                  </a:txBody>
                  <a:tcPr marL="70252" marR="70252" marT="35129" marB="35129"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9" name="Arrow" descr="Arrow">
            <a:extLst>
              <a:ext uri="{FF2B5EF4-FFF2-40B4-BE49-F238E27FC236}">
                <a16:creationId xmlns:a16="http://schemas.microsoft.com/office/drawing/2014/main" id="{84CD7059-0361-4FAB-8E29-73EB71E70FFB}"/>
              </a:ext>
            </a:extLst>
          </p:cNvPr>
          <p:cNvSpPr/>
          <p:nvPr/>
        </p:nvSpPr>
        <p:spPr>
          <a:xfrm rot="16200000">
            <a:off x="23027962" y="17868105"/>
            <a:ext cx="7068227" cy="7226254"/>
          </a:xfrm>
          <a:prstGeom prst="arc">
            <a:avLst>
              <a:gd name="adj1" fmla="val 16003389"/>
              <a:gd name="adj2" fmla="val 3016994"/>
            </a:avLst>
          </a:prstGeom>
          <a:ln w="7620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5577" dirty="0"/>
          </a:p>
        </p:txBody>
      </p:sp>
      <p:sp>
        <p:nvSpPr>
          <p:cNvPr id="50" name="Note">
            <a:extLst>
              <a:ext uri="{FF2B5EF4-FFF2-40B4-BE49-F238E27FC236}">
                <a16:creationId xmlns:a16="http://schemas.microsoft.com/office/drawing/2014/main" id="{935C12EA-44B3-46CE-9243-4939BE6768C3}"/>
              </a:ext>
            </a:extLst>
          </p:cNvPr>
          <p:cNvSpPr txBox="1"/>
          <p:nvPr/>
        </p:nvSpPr>
        <p:spPr>
          <a:xfrm>
            <a:off x="26405623" y="19618793"/>
            <a:ext cx="6416624" cy="3785652"/>
          </a:xfrm>
          <a:prstGeom prst="rect">
            <a:avLst/>
          </a:prstGeom>
          <a:noFill/>
        </p:spPr>
        <p:txBody>
          <a:bodyPr wrap="square">
            <a:spAutoFit/>
          </a:bodyPr>
          <a:lstStyle/>
          <a:p>
            <a:pPr>
              <a:defRPr/>
            </a:pPr>
            <a:r>
              <a:rPr lang="en-US" sz="6000" b="1" dirty="0">
                <a:solidFill>
                  <a:schemeClr val="tx2"/>
                </a:solidFill>
                <a:latin typeface="Arial" charset="0"/>
                <a:ea typeface="Arial" charset="0"/>
                <a:cs typeface="Arial" charset="0"/>
              </a:rPr>
              <a:t>Series: </a:t>
            </a:r>
            <a:r>
              <a:rPr lang="en-US" sz="6000" dirty="0">
                <a:solidFill>
                  <a:schemeClr val="tx2"/>
                </a:solidFill>
                <a:latin typeface="Arial" charset="0"/>
                <a:ea typeface="Arial" charset="0"/>
                <a:cs typeface="Arial" charset="0"/>
              </a:rPr>
              <a:t>In et neque dignissim, and in aliquet nisl et umis.</a:t>
            </a:r>
          </a:p>
        </p:txBody>
      </p:sp>
    </p:spTree>
    <p:extLst>
      <p:ext uri="{BB962C8B-B14F-4D97-AF65-F5344CB8AC3E}">
        <p14:creationId xmlns:p14="http://schemas.microsoft.com/office/powerpoint/2010/main" val="274278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Bullet E" descr="E">
            <a:extLst>
              <a:ext uri="{FF2B5EF4-FFF2-40B4-BE49-F238E27FC236}">
                <a16:creationId xmlns:a16="http://schemas.microsoft.com/office/drawing/2014/main" id="{BAAF375B-747E-AD46-B70E-819354734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099" y="12197634"/>
            <a:ext cx="1725005" cy="1725005"/>
          </a:xfrm>
          <a:prstGeom prst="rect">
            <a:avLst/>
          </a:prstGeom>
        </p:spPr>
      </p:pic>
      <p:graphicFrame>
        <p:nvGraphicFramePr>
          <p:cNvPr id="34" name="Chart E" descr="Chart E">
            <a:extLst>
              <a:ext uri="{FF2B5EF4-FFF2-40B4-BE49-F238E27FC236}">
                <a16:creationId xmlns:a16="http://schemas.microsoft.com/office/drawing/2014/main" id="{D8B12E64-50E8-B14B-8352-2E7244898876}"/>
              </a:ext>
            </a:extLst>
          </p:cNvPr>
          <p:cNvGraphicFramePr>
            <a:graphicFrameLocks/>
          </p:cNvGraphicFramePr>
          <p:nvPr>
            <p:extLst>
              <p:ext uri="{D42A27DB-BD31-4B8C-83A1-F6EECF244321}">
                <p14:modId xmlns:p14="http://schemas.microsoft.com/office/powerpoint/2010/main" val="2628424954"/>
              </p:ext>
            </p:extLst>
          </p:nvPr>
        </p:nvGraphicFramePr>
        <p:xfrm>
          <a:off x="4611432" y="12289272"/>
          <a:ext cx="28260239" cy="2192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Title 108">
            <a:extLst>
              <a:ext uri="{FF2B5EF4-FFF2-40B4-BE49-F238E27FC236}">
                <a16:creationId xmlns:a16="http://schemas.microsoft.com/office/drawing/2014/main" id="{857D9012-DF52-49F2-BB48-B505E5DBFA8A}"/>
              </a:ext>
            </a:extLst>
          </p:cNvPr>
          <p:cNvSpPr>
            <a:spLocks noGrp="1"/>
          </p:cNvSpPr>
          <p:nvPr>
            <p:ph type="title"/>
          </p:nvPr>
        </p:nvSpPr>
        <p:spPr/>
        <p:txBody>
          <a:bodyPr/>
          <a:lstStyle/>
          <a:p>
            <a:r>
              <a:rPr lang="en-US" dirty="0"/>
              <a:t>Paper Title</a:t>
            </a:r>
          </a:p>
        </p:txBody>
      </p:sp>
      <p:sp>
        <p:nvSpPr>
          <p:cNvPr id="110" name="Picture Placeholder 109">
            <a:extLst>
              <a:ext uri="{FF2B5EF4-FFF2-40B4-BE49-F238E27FC236}">
                <a16:creationId xmlns:a16="http://schemas.microsoft.com/office/drawing/2014/main" id="{0C01EC35-6E52-4C42-AD6F-545B79607559}"/>
              </a:ext>
            </a:extLst>
          </p:cNvPr>
          <p:cNvSpPr>
            <a:spLocks noGrp="1"/>
          </p:cNvSpPr>
          <p:nvPr>
            <p:ph type="pic" sz="quarter" idx="26"/>
          </p:nvPr>
        </p:nvSpPr>
        <p:spPr/>
      </p:sp>
      <p:sp>
        <p:nvSpPr>
          <p:cNvPr id="111" name="Text Placeholder 110">
            <a:extLst>
              <a:ext uri="{FF2B5EF4-FFF2-40B4-BE49-F238E27FC236}">
                <a16:creationId xmlns:a16="http://schemas.microsoft.com/office/drawing/2014/main" id="{E87831F0-C3FD-4F9B-9129-69EEB8CACD1F}"/>
              </a:ext>
            </a:extLst>
          </p:cNvPr>
          <p:cNvSpPr>
            <a:spLocks noGrp="1"/>
          </p:cNvSpPr>
          <p:nvPr>
            <p:ph type="body" sz="quarter" idx="27"/>
          </p:nvPr>
        </p:nvSpPr>
        <p:spPr/>
        <p:txBody>
          <a:bodyPr/>
          <a:lstStyle/>
          <a:p>
            <a:r>
              <a:rPr lang="en-US" dirty="0"/>
              <a:t>Authors</a:t>
            </a:r>
          </a:p>
        </p:txBody>
      </p:sp>
      <p:sp>
        <p:nvSpPr>
          <p:cNvPr id="112" name="Text Placeholder 111">
            <a:extLst>
              <a:ext uri="{FF2B5EF4-FFF2-40B4-BE49-F238E27FC236}">
                <a16:creationId xmlns:a16="http://schemas.microsoft.com/office/drawing/2014/main" id="{8C71DA8E-9494-4CCA-856F-0312B45A9077}"/>
              </a:ext>
            </a:extLst>
          </p:cNvPr>
          <p:cNvSpPr>
            <a:spLocks noGrp="1"/>
          </p:cNvSpPr>
          <p:nvPr>
            <p:ph type="body" sz="quarter" idx="28"/>
          </p:nvPr>
        </p:nvSpPr>
        <p:spPr/>
        <p:txBody>
          <a:bodyPr/>
          <a:lstStyle/>
          <a:p>
            <a:r>
              <a:rPr lang="en-US" dirty="0"/>
              <a:t>Affiliations</a:t>
            </a:r>
          </a:p>
        </p:txBody>
      </p:sp>
      <p:sp>
        <p:nvSpPr>
          <p:cNvPr id="15" name="Data Analysis Textbox">
            <a:extLst>
              <a:ext uri="{FF2B5EF4-FFF2-40B4-BE49-F238E27FC236}">
                <a16:creationId xmlns:a16="http://schemas.microsoft.com/office/drawing/2014/main" id="{D2D38290-E5F3-D246-A2F5-6C432990F86D}"/>
              </a:ext>
            </a:extLst>
          </p:cNvPr>
          <p:cNvSpPr txBox="1"/>
          <p:nvPr/>
        </p:nvSpPr>
        <p:spPr>
          <a:xfrm>
            <a:off x="1626527" y="5834678"/>
            <a:ext cx="10610296" cy="5106526"/>
          </a:xfrm>
          <a:prstGeom prst="rect">
            <a:avLst/>
          </a:prstGeom>
          <a:noFill/>
          <a:effectLst/>
        </p:spPr>
        <p:txBody>
          <a:bodyPr wrap="square">
            <a:spAutoFit/>
          </a:bodyPr>
          <a:lstStyle/>
          <a:p>
            <a:pPr>
              <a:lnSpc>
                <a:spcPts val="3534"/>
              </a:lnSpc>
              <a:spcAft>
                <a:spcPts val="924"/>
              </a:spcAft>
              <a:defRPr/>
            </a:pPr>
            <a:r>
              <a:rPr lang="en-US" sz="4800" b="1" dirty="0">
                <a:solidFill>
                  <a:srgbClr val="005BBB"/>
                </a:solidFill>
                <a:latin typeface="+mj-lt"/>
              </a:rPr>
              <a:t>Data Analysis </a:t>
            </a:r>
          </a:p>
          <a:p>
            <a:pPr>
              <a:lnSpc>
                <a:spcPts val="4028"/>
              </a:lnSpc>
              <a:spcAft>
                <a:spcPts val="873"/>
              </a:spcAft>
              <a:defRPr/>
            </a:pPr>
            <a:r>
              <a:rPr lang="en-US" sz="3600" dirty="0">
                <a:latin typeface="Arial" charset="0"/>
                <a:ea typeface="Arial" charset="0"/>
                <a:cs typeface="Arial" charset="0"/>
              </a:rPr>
              <a:t>Mauris orci mi, varius id diam id, egestas auctor enim. Praesent ut massa nibh. Duis purus neque, </a:t>
            </a:r>
            <a:r>
              <a:rPr lang="en-US" sz="3600" dirty="0">
                <a:solidFill>
                  <a:schemeClr val="tx2"/>
                </a:solidFill>
                <a:latin typeface="Arial" charset="0"/>
                <a:ea typeface="Arial" charset="0"/>
                <a:cs typeface="Arial" charset="0"/>
              </a:rPr>
              <a:t>[See Figure A]</a:t>
            </a:r>
            <a:r>
              <a:rPr lang="en-US" sz="3600" dirty="0">
                <a:latin typeface="Arial" charset="0"/>
                <a:ea typeface="Arial" charset="0"/>
                <a:cs typeface="Arial" charset="0"/>
              </a:rPr>
              <a:t>. Donec:</a:t>
            </a:r>
          </a:p>
          <a:p>
            <a:pPr marL="746826" lvl="1" indent="-395377">
              <a:lnSpc>
                <a:spcPts val="4028"/>
              </a:lnSpc>
              <a:spcAft>
                <a:spcPts val="873"/>
              </a:spcAft>
              <a:buClr>
                <a:schemeClr val="tx2"/>
              </a:buClr>
              <a:buSzPct val="100000"/>
              <a:buFont typeface="+mj-lt"/>
              <a:buAutoNum type="alphaUcPeriod"/>
              <a:defRPr/>
            </a:pPr>
            <a:r>
              <a:rPr lang="en-US" sz="3600" dirty="0">
                <a:latin typeface="Arial" charset="0"/>
                <a:ea typeface="Arial" charset="0"/>
                <a:cs typeface="Arial" charset="0"/>
              </a:rPr>
              <a:t>Sed in risus nibh. In nisl quam, aliquet sed nibh sitamet, faucibus placerat dui.</a:t>
            </a:r>
          </a:p>
          <a:p>
            <a:pPr marL="746826" lvl="1" indent="-395377">
              <a:lnSpc>
                <a:spcPts val="4028"/>
              </a:lnSpc>
              <a:spcAft>
                <a:spcPts val="873"/>
              </a:spcAft>
              <a:buClr>
                <a:schemeClr val="tx2"/>
              </a:buClr>
              <a:buSzPct val="100000"/>
              <a:buFont typeface="+mj-lt"/>
              <a:buAutoNum type="alphaUcPeriod"/>
              <a:defRPr/>
            </a:pPr>
            <a:r>
              <a:rPr lang="en-US" sz="3600" dirty="0">
                <a:latin typeface="Arial" charset="0"/>
                <a:ea typeface="Arial" charset="0"/>
                <a:cs typeface="Arial" charset="0"/>
              </a:rPr>
              <a:t>Fusce quis augue scelerisque, luctus rum sed, ut dolor. pulvinar urna in eros posuere. </a:t>
            </a:r>
          </a:p>
          <a:p>
            <a:pPr marL="746826" lvl="1" indent="-395377">
              <a:lnSpc>
                <a:spcPts val="4028"/>
              </a:lnSpc>
              <a:spcAft>
                <a:spcPts val="873"/>
              </a:spcAft>
              <a:buClr>
                <a:schemeClr val="tx2"/>
              </a:buClr>
              <a:buSzPct val="100000"/>
              <a:buFont typeface="+mj-lt"/>
              <a:buAutoNum type="alphaUcPeriod"/>
              <a:defRPr/>
            </a:pPr>
            <a:r>
              <a:rPr lang="en-US" sz="3600" dirty="0">
                <a:latin typeface="Arial" charset="0"/>
                <a:ea typeface="Arial" charset="0"/>
                <a:cs typeface="Arial" charset="0"/>
              </a:rPr>
              <a:t>In elementum orci dignissim. Proin semper.</a:t>
            </a:r>
          </a:p>
        </p:txBody>
      </p:sp>
      <p:pic>
        <p:nvPicPr>
          <p:cNvPr id="16" name="Bullet A" descr="A">
            <a:extLst>
              <a:ext uri="{FF2B5EF4-FFF2-40B4-BE49-F238E27FC236}">
                <a16:creationId xmlns:a16="http://schemas.microsoft.com/office/drawing/2014/main" id="{69551C99-9F47-5346-A3BA-7DE99ECA0F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00126" y="6599758"/>
            <a:ext cx="1371600" cy="1371600"/>
          </a:xfrm>
          <a:prstGeom prst="rect">
            <a:avLst/>
          </a:prstGeom>
        </p:spPr>
      </p:pic>
      <p:graphicFrame>
        <p:nvGraphicFramePr>
          <p:cNvPr id="17" name="Chart A" descr="Chart A">
            <a:extLst>
              <a:ext uri="{FF2B5EF4-FFF2-40B4-BE49-F238E27FC236}">
                <a16:creationId xmlns:a16="http://schemas.microsoft.com/office/drawing/2014/main" id="{057A6000-0AF2-8941-B9EA-B274C2074073}"/>
              </a:ext>
            </a:extLst>
          </p:cNvPr>
          <p:cNvGraphicFramePr>
            <a:graphicFrameLocks/>
          </p:cNvGraphicFramePr>
          <p:nvPr>
            <p:extLst>
              <p:ext uri="{D42A27DB-BD31-4B8C-83A1-F6EECF244321}">
                <p14:modId xmlns:p14="http://schemas.microsoft.com/office/powerpoint/2010/main" val="2618769196"/>
              </p:ext>
            </p:extLst>
          </p:nvPr>
        </p:nvGraphicFramePr>
        <p:xfrm>
          <a:off x="19145313" y="6369206"/>
          <a:ext cx="11606126" cy="8653570"/>
        </p:xfrm>
        <a:graphic>
          <a:graphicData uri="http://schemas.openxmlformats.org/drawingml/2006/chart">
            <c:chart xmlns:c="http://schemas.openxmlformats.org/drawingml/2006/chart" xmlns:r="http://schemas.openxmlformats.org/officeDocument/2006/relationships" r:id="rId9"/>
          </a:graphicData>
        </a:graphic>
      </p:graphicFrame>
      <p:sp>
        <p:nvSpPr>
          <p:cNvPr id="18" name="Arrow" descr="Arrow">
            <a:extLst>
              <a:ext uri="{FF2B5EF4-FFF2-40B4-BE49-F238E27FC236}">
                <a16:creationId xmlns:a16="http://schemas.microsoft.com/office/drawing/2014/main" id="{7B2A5ABC-26D0-FE43-9343-BC53C4627F4A}"/>
              </a:ext>
            </a:extLst>
          </p:cNvPr>
          <p:cNvSpPr/>
          <p:nvPr/>
        </p:nvSpPr>
        <p:spPr>
          <a:xfrm rot="16200000">
            <a:off x="26779795" y="7229787"/>
            <a:ext cx="4043863" cy="4792204"/>
          </a:xfrm>
          <a:prstGeom prst="arc">
            <a:avLst>
              <a:gd name="adj1" fmla="val 16200000"/>
              <a:gd name="adj2" fmla="val 2495648"/>
            </a:avLst>
          </a:prstGeom>
          <a:ln w="3810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5577" dirty="0"/>
          </a:p>
        </p:txBody>
      </p:sp>
      <p:sp>
        <p:nvSpPr>
          <p:cNvPr id="19" name="Note">
            <a:extLst>
              <a:ext uri="{FF2B5EF4-FFF2-40B4-BE49-F238E27FC236}">
                <a16:creationId xmlns:a16="http://schemas.microsoft.com/office/drawing/2014/main" id="{063DF6BA-FD1C-5B4D-9F5B-D1CDB0F77BF6}"/>
              </a:ext>
            </a:extLst>
          </p:cNvPr>
          <p:cNvSpPr txBox="1">
            <a:spLocks noChangeArrowheads="1"/>
          </p:cNvSpPr>
          <p:nvPr/>
        </p:nvSpPr>
        <p:spPr bwMode="auto">
          <a:xfrm>
            <a:off x="28045849" y="8222022"/>
            <a:ext cx="51324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3600" b="1" dirty="0">
                <a:solidFill>
                  <a:schemeClr val="tx2"/>
                </a:solidFill>
                <a:latin typeface="Arial" charset="0"/>
                <a:ea typeface="Arial" charset="0"/>
              </a:rPr>
              <a:t>Figure A</a:t>
            </a:r>
            <a:r>
              <a:rPr lang="en-US" sz="3600" b="1" dirty="0">
                <a:solidFill>
                  <a:schemeClr val="tx2"/>
                </a:solidFill>
                <a:latin typeface="Arial" charset="0"/>
                <a:ea typeface="Arial" charset="0"/>
                <a:cs typeface="Arial" charset="0"/>
              </a:rPr>
              <a:t>: </a:t>
            </a:r>
            <a:r>
              <a:rPr lang="en-US" sz="3600" dirty="0">
                <a:solidFill>
                  <a:schemeClr val="tx2"/>
                </a:solidFill>
                <a:latin typeface="Arial" charset="0"/>
                <a:ea typeface="Arial" charset="0"/>
                <a:cs typeface="Arial" charset="0"/>
              </a:rPr>
              <a:t>In et neque dignissim, and in aliquet nisl et umis.</a:t>
            </a:r>
            <a:endParaRPr lang="en-US" altLang="en-US" sz="3600" dirty="0">
              <a:solidFill>
                <a:schemeClr val="tx2"/>
              </a:solidFill>
              <a:latin typeface="Arial" charset="0"/>
              <a:ea typeface="Arial" charset="0"/>
            </a:endParaRPr>
          </a:p>
        </p:txBody>
      </p:sp>
      <p:cxnSp>
        <p:nvCxnSpPr>
          <p:cNvPr id="20" name="Horizontal Section Divider" descr="Horizontal Divider">
            <a:extLst>
              <a:ext uri="{FF2B5EF4-FFF2-40B4-BE49-F238E27FC236}">
                <a16:creationId xmlns:a16="http://schemas.microsoft.com/office/drawing/2014/main" id="{AE917C2D-15AC-F845-B65F-CC75955CE3F5}"/>
              </a:ext>
            </a:extLst>
          </p:cNvPr>
          <p:cNvCxnSpPr>
            <a:cxnSpLocks/>
          </p:cNvCxnSpPr>
          <p:nvPr/>
        </p:nvCxnSpPr>
        <p:spPr bwMode="auto">
          <a:xfrm>
            <a:off x="34448823" y="17435988"/>
            <a:ext cx="14996160" cy="2"/>
          </a:xfrm>
          <a:prstGeom prst="line">
            <a:avLst/>
          </a:prstGeom>
          <a:noFill/>
          <a:ln w="25400" cap="flat" cmpd="sng" algn="ctr">
            <a:solidFill>
              <a:schemeClr val="tx1"/>
            </a:solidFill>
            <a:prstDash val="dash"/>
            <a:round/>
            <a:headEnd type="none" w="med" len="med"/>
            <a:tailEnd type="none" w="med" len="med"/>
          </a:ln>
          <a:effectLst/>
        </p:spPr>
      </p:cxnSp>
      <p:pic>
        <p:nvPicPr>
          <p:cNvPr id="21" name="Bullet B" descr="B">
            <a:extLst>
              <a:ext uri="{FF2B5EF4-FFF2-40B4-BE49-F238E27FC236}">
                <a16:creationId xmlns:a16="http://schemas.microsoft.com/office/drawing/2014/main" id="{1AF50F5B-13E4-5040-BC93-D037425F0E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448823" y="18117906"/>
            <a:ext cx="1371600" cy="1371600"/>
          </a:xfrm>
          <a:prstGeom prst="rect">
            <a:avLst/>
          </a:prstGeom>
        </p:spPr>
      </p:pic>
      <p:graphicFrame>
        <p:nvGraphicFramePr>
          <p:cNvPr id="22" name="Chart B" descr="Chart B">
            <a:extLst>
              <a:ext uri="{FF2B5EF4-FFF2-40B4-BE49-F238E27FC236}">
                <a16:creationId xmlns:a16="http://schemas.microsoft.com/office/drawing/2014/main" id="{EABF2527-226B-DB4A-BE0A-4FB6FEA940E3}"/>
              </a:ext>
            </a:extLst>
          </p:cNvPr>
          <p:cNvGraphicFramePr>
            <a:graphicFrameLocks/>
          </p:cNvGraphicFramePr>
          <p:nvPr>
            <p:extLst>
              <p:ext uri="{D42A27DB-BD31-4B8C-83A1-F6EECF244321}">
                <p14:modId xmlns:p14="http://schemas.microsoft.com/office/powerpoint/2010/main" val="3766109616"/>
              </p:ext>
            </p:extLst>
          </p:nvPr>
        </p:nvGraphicFramePr>
        <p:xfrm>
          <a:off x="34964823" y="17786577"/>
          <a:ext cx="7742708" cy="8268061"/>
        </p:xfrm>
        <a:graphic>
          <a:graphicData uri="http://schemas.openxmlformats.org/drawingml/2006/chart">
            <c:chart xmlns:c="http://schemas.openxmlformats.org/drawingml/2006/chart" xmlns:r="http://schemas.openxmlformats.org/officeDocument/2006/relationships" r:id="rId11"/>
          </a:graphicData>
        </a:graphic>
      </p:graphicFrame>
      <p:cxnSp>
        <p:nvCxnSpPr>
          <p:cNvPr id="23" name="Vertical Section Divider" descr="Vertical Divider">
            <a:extLst>
              <a:ext uri="{FF2B5EF4-FFF2-40B4-BE49-F238E27FC236}">
                <a16:creationId xmlns:a16="http://schemas.microsoft.com/office/drawing/2014/main" id="{DA7784D9-159A-4347-AF9A-CC5C29A31A7E}"/>
              </a:ext>
            </a:extLst>
          </p:cNvPr>
          <p:cNvCxnSpPr>
            <a:cxnSpLocks/>
          </p:cNvCxnSpPr>
          <p:nvPr/>
        </p:nvCxnSpPr>
        <p:spPr bwMode="auto">
          <a:xfrm>
            <a:off x="42099134" y="17938776"/>
            <a:ext cx="2" cy="6785072"/>
          </a:xfrm>
          <a:prstGeom prst="line">
            <a:avLst/>
          </a:prstGeom>
          <a:noFill/>
          <a:ln w="25400" cap="flat" cmpd="sng" algn="ctr">
            <a:solidFill>
              <a:schemeClr val="tx1"/>
            </a:solidFill>
            <a:prstDash val="dash"/>
            <a:round/>
            <a:headEnd type="none" w="med" len="med"/>
            <a:tailEnd type="none" w="med" len="med"/>
          </a:ln>
          <a:effectLst/>
        </p:spPr>
      </p:cxnSp>
      <p:pic>
        <p:nvPicPr>
          <p:cNvPr id="24" name="Bullet C" descr="C">
            <a:extLst>
              <a:ext uri="{FF2B5EF4-FFF2-40B4-BE49-F238E27FC236}">
                <a16:creationId xmlns:a16="http://schemas.microsoft.com/office/drawing/2014/main" id="{7E7296BB-906A-1D4E-9FA2-E57DC3A1C0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778442" y="18099202"/>
            <a:ext cx="1371600" cy="1371600"/>
          </a:xfrm>
          <a:prstGeom prst="rect">
            <a:avLst/>
          </a:prstGeom>
        </p:spPr>
      </p:pic>
      <p:graphicFrame>
        <p:nvGraphicFramePr>
          <p:cNvPr id="25" name="Chart C" descr="Chart C">
            <a:extLst>
              <a:ext uri="{FF2B5EF4-FFF2-40B4-BE49-F238E27FC236}">
                <a16:creationId xmlns:a16="http://schemas.microsoft.com/office/drawing/2014/main" id="{39562CA1-D9BA-EF4F-AB3D-D9A99A9A8E02}"/>
              </a:ext>
            </a:extLst>
          </p:cNvPr>
          <p:cNvGraphicFramePr>
            <a:graphicFrameLocks/>
          </p:cNvGraphicFramePr>
          <p:nvPr>
            <p:extLst>
              <p:ext uri="{D42A27DB-BD31-4B8C-83A1-F6EECF244321}">
                <p14:modId xmlns:p14="http://schemas.microsoft.com/office/powerpoint/2010/main" val="2392459060"/>
              </p:ext>
            </p:extLst>
          </p:nvPr>
        </p:nvGraphicFramePr>
        <p:xfrm>
          <a:off x="42717847" y="17713586"/>
          <a:ext cx="7742708" cy="8397864"/>
        </p:xfrm>
        <a:graphic>
          <a:graphicData uri="http://schemas.openxmlformats.org/drawingml/2006/chart">
            <c:chart xmlns:c="http://schemas.openxmlformats.org/drawingml/2006/chart" xmlns:r="http://schemas.openxmlformats.org/officeDocument/2006/relationships" r:id="rId13"/>
          </a:graphicData>
        </a:graphic>
      </p:graphicFrame>
      <p:cxnSp>
        <p:nvCxnSpPr>
          <p:cNvPr id="81" name="Horizontal Section Divider" descr="Horizontal Divider">
            <a:extLst>
              <a:ext uri="{FF2B5EF4-FFF2-40B4-BE49-F238E27FC236}">
                <a16:creationId xmlns:a16="http://schemas.microsoft.com/office/drawing/2014/main" id="{01EF8704-8BB0-7146-93E1-EA97C4029BE3}"/>
              </a:ext>
            </a:extLst>
          </p:cNvPr>
          <p:cNvCxnSpPr>
            <a:cxnSpLocks/>
          </p:cNvCxnSpPr>
          <p:nvPr/>
        </p:nvCxnSpPr>
        <p:spPr bwMode="auto">
          <a:xfrm>
            <a:off x="34448823" y="26259204"/>
            <a:ext cx="14996160" cy="2"/>
          </a:xfrm>
          <a:prstGeom prst="line">
            <a:avLst/>
          </a:prstGeom>
          <a:noFill/>
          <a:ln w="25400" cap="flat" cmpd="sng" algn="ctr">
            <a:solidFill>
              <a:schemeClr val="tx1"/>
            </a:solidFill>
            <a:prstDash val="dash"/>
            <a:round/>
            <a:headEnd type="none" w="med" len="med"/>
            <a:tailEnd type="none" w="med" len="med"/>
          </a:ln>
          <a:effectLst/>
        </p:spPr>
      </p:cxnSp>
      <p:cxnSp>
        <p:nvCxnSpPr>
          <p:cNvPr id="82" name="Horizontal Section Divider" descr="Horizontal Divider">
            <a:extLst>
              <a:ext uri="{FF2B5EF4-FFF2-40B4-BE49-F238E27FC236}">
                <a16:creationId xmlns:a16="http://schemas.microsoft.com/office/drawing/2014/main" id="{F47800FD-F2FD-224C-9194-884C5553719F}"/>
              </a:ext>
            </a:extLst>
          </p:cNvPr>
          <p:cNvCxnSpPr>
            <a:cxnSpLocks/>
          </p:cNvCxnSpPr>
          <p:nvPr/>
        </p:nvCxnSpPr>
        <p:spPr bwMode="auto">
          <a:xfrm>
            <a:off x="2117445" y="17342728"/>
            <a:ext cx="8001000" cy="0"/>
          </a:xfrm>
          <a:prstGeom prst="line">
            <a:avLst/>
          </a:prstGeom>
          <a:noFill/>
          <a:ln w="25400" cap="flat" cmpd="sng" algn="ctr">
            <a:solidFill>
              <a:schemeClr val="tx1"/>
            </a:solidFill>
            <a:prstDash val="dash"/>
            <a:round/>
            <a:headEnd type="none" w="med" len="med"/>
            <a:tailEnd type="none" w="med" len="med"/>
          </a:ln>
          <a:effectLst/>
        </p:spPr>
      </p:cxnSp>
      <p:pic>
        <p:nvPicPr>
          <p:cNvPr id="30" name="Bullet D" descr="D">
            <a:extLst>
              <a:ext uri="{FF2B5EF4-FFF2-40B4-BE49-F238E27FC236}">
                <a16:creationId xmlns:a16="http://schemas.microsoft.com/office/drawing/2014/main" id="{58038AF6-B847-EC4F-A428-40547AC15E3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34280" y="17432106"/>
            <a:ext cx="1371600" cy="1371600"/>
          </a:xfrm>
          <a:prstGeom prst="rect">
            <a:avLst/>
          </a:prstGeom>
        </p:spPr>
      </p:pic>
      <p:graphicFrame>
        <p:nvGraphicFramePr>
          <p:cNvPr id="29" name="Chart D" descr="Chart D">
            <a:extLst>
              <a:ext uri="{FF2B5EF4-FFF2-40B4-BE49-F238E27FC236}">
                <a16:creationId xmlns:a16="http://schemas.microsoft.com/office/drawing/2014/main" id="{B92E7BBD-C1B3-F84F-9458-60DDDA6F687E}"/>
              </a:ext>
            </a:extLst>
          </p:cNvPr>
          <p:cNvGraphicFramePr>
            <a:graphicFrameLocks/>
          </p:cNvGraphicFramePr>
          <p:nvPr>
            <p:extLst>
              <p:ext uri="{D42A27DB-BD31-4B8C-83A1-F6EECF244321}">
                <p14:modId xmlns:p14="http://schemas.microsoft.com/office/powerpoint/2010/main" val="2558095041"/>
              </p:ext>
            </p:extLst>
          </p:nvPr>
        </p:nvGraphicFramePr>
        <p:xfrm>
          <a:off x="2172755" y="17984180"/>
          <a:ext cx="8014333" cy="5656695"/>
        </p:xfrm>
        <a:graphic>
          <a:graphicData uri="http://schemas.openxmlformats.org/drawingml/2006/chart">
            <c:chart xmlns:c="http://schemas.openxmlformats.org/drawingml/2006/chart" xmlns:r="http://schemas.openxmlformats.org/officeDocument/2006/relationships" r:id="rId15"/>
          </a:graphicData>
        </a:graphic>
      </p:graphicFrame>
      <p:cxnSp>
        <p:nvCxnSpPr>
          <p:cNvPr id="26" name="Horizontal Section Divider" descr="Horizontal Divider">
            <a:extLst>
              <a:ext uri="{FF2B5EF4-FFF2-40B4-BE49-F238E27FC236}">
                <a16:creationId xmlns:a16="http://schemas.microsoft.com/office/drawing/2014/main" id="{03EBD820-D067-C342-8194-2D4A88DE18AF}"/>
              </a:ext>
            </a:extLst>
          </p:cNvPr>
          <p:cNvCxnSpPr>
            <a:cxnSpLocks/>
          </p:cNvCxnSpPr>
          <p:nvPr/>
        </p:nvCxnSpPr>
        <p:spPr bwMode="auto">
          <a:xfrm>
            <a:off x="2117445" y="24122010"/>
            <a:ext cx="8001000" cy="0"/>
          </a:xfrm>
          <a:prstGeom prst="line">
            <a:avLst/>
          </a:prstGeom>
          <a:noFill/>
          <a:ln w="25400" cap="flat" cmpd="sng" algn="ctr">
            <a:solidFill>
              <a:schemeClr val="tx1"/>
            </a:solidFill>
            <a:prstDash val="dash"/>
            <a:round/>
            <a:headEnd type="none" w="med" len="med"/>
            <a:tailEnd type="none" w="med" len="med"/>
          </a:ln>
          <a:effectLst/>
        </p:spPr>
      </p:cxnSp>
      <p:graphicFrame>
        <p:nvGraphicFramePr>
          <p:cNvPr id="27" name="Data Table " descr="Table 1">
            <a:extLst>
              <a:ext uri="{FF2B5EF4-FFF2-40B4-BE49-F238E27FC236}">
                <a16:creationId xmlns:a16="http://schemas.microsoft.com/office/drawing/2014/main" id="{711E2B5E-FBDD-7248-97E8-833AEE51101C}"/>
              </a:ext>
            </a:extLst>
          </p:cNvPr>
          <p:cNvGraphicFramePr>
            <a:graphicFrameLocks noGrp="1"/>
          </p:cNvGraphicFramePr>
          <p:nvPr>
            <p:extLst>
              <p:ext uri="{D42A27DB-BD31-4B8C-83A1-F6EECF244321}">
                <p14:modId xmlns:p14="http://schemas.microsoft.com/office/powerpoint/2010/main" val="3149840835"/>
              </p:ext>
            </p:extLst>
          </p:nvPr>
        </p:nvGraphicFramePr>
        <p:xfrm>
          <a:off x="35015887" y="5538593"/>
          <a:ext cx="14879976" cy="5837690"/>
        </p:xfrm>
        <a:graphic>
          <a:graphicData uri="http://schemas.openxmlformats.org/drawingml/2006/table">
            <a:tbl>
              <a:tblPr firstRow="1" bandRow="1">
                <a:tableStyleId>{6E25E649-3F16-4E02-A733-19D2CDBF48F0}</a:tableStyleId>
              </a:tblPr>
              <a:tblGrid>
                <a:gridCol w="3473819">
                  <a:extLst>
                    <a:ext uri="{9D8B030D-6E8A-4147-A177-3AD203B41FA5}">
                      <a16:colId xmlns:a16="http://schemas.microsoft.com/office/drawing/2014/main" val="20000"/>
                    </a:ext>
                  </a:extLst>
                </a:gridCol>
                <a:gridCol w="3884109">
                  <a:extLst>
                    <a:ext uri="{9D8B030D-6E8A-4147-A177-3AD203B41FA5}">
                      <a16:colId xmlns:a16="http://schemas.microsoft.com/office/drawing/2014/main" val="20001"/>
                    </a:ext>
                  </a:extLst>
                </a:gridCol>
                <a:gridCol w="3446470">
                  <a:extLst>
                    <a:ext uri="{9D8B030D-6E8A-4147-A177-3AD203B41FA5}">
                      <a16:colId xmlns:a16="http://schemas.microsoft.com/office/drawing/2014/main" val="20002"/>
                    </a:ext>
                  </a:extLst>
                </a:gridCol>
                <a:gridCol w="4075578">
                  <a:extLst>
                    <a:ext uri="{9D8B030D-6E8A-4147-A177-3AD203B41FA5}">
                      <a16:colId xmlns:a16="http://schemas.microsoft.com/office/drawing/2014/main" val="20003"/>
                    </a:ext>
                  </a:extLst>
                </a:gridCol>
              </a:tblGrid>
              <a:tr h="673635">
                <a:tc gridSpan="4">
                  <a:txBody>
                    <a:bodyPr/>
                    <a:lstStyle/>
                    <a:p>
                      <a:pPr algn="ctr"/>
                      <a:r>
                        <a:rPr lang="en-US" sz="6000" dirty="0">
                          <a:ln>
                            <a:noFill/>
                            <a:prstDash val="dash"/>
                          </a:ln>
                        </a:rPr>
                        <a:t>Table 1 - Title</a:t>
                      </a:r>
                      <a:endParaRPr lang="en-US" sz="6000" b="1" dirty="0">
                        <a:ln>
                          <a:noFill/>
                          <a:prstDash val="dash"/>
                        </a:ln>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ln>
                          <a:solidFill>
                            <a:schemeClr val="tx1"/>
                          </a:solidFill>
                          <a:prstDash val="dash"/>
                        </a:ln>
                      </a:endParaRPr>
                    </a:p>
                  </a:txBody>
                  <a:tcPr>
                    <a:lnL w="12700" cap="flat" cmpd="sng" algn="ctr">
                      <a:noFill/>
                      <a:prstDash val="sysDash"/>
                      <a:round/>
                      <a:headEnd type="none" w="med" len="med"/>
                      <a:tailEnd type="none" w="med" len="med"/>
                    </a:lnL>
                    <a:lnR w="3175" cap="flat" cmpd="sng" algn="ctr">
                      <a:solidFill>
                        <a:schemeClr val="bg2">
                          <a:lumMod val="75000"/>
                        </a:schemeClr>
                      </a:solidFill>
                      <a:prstDash val="sysDash"/>
                      <a:round/>
                      <a:headEnd type="none" w="med" len="med"/>
                      <a:tailEnd type="none" w="med" len="med"/>
                    </a:lnR>
                    <a:lnT w="3175" cap="flat" cmpd="sng" algn="ctr">
                      <a:solidFill>
                        <a:schemeClr val="bg2">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29144">
                <a:tc>
                  <a:txBody>
                    <a:bodyPr/>
                    <a:lstStyle/>
                    <a:p>
                      <a:pPr algn="ctr"/>
                      <a:r>
                        <a:rPr lang="en-US" sz="6000" cap="none" spc="0" dirty="0">
                          <a:ln>
                            <a:noFill/>
                          </a:ln>
                          <a:effectLst/>
                        </a:rPr>
                        <a:t>8.01</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6000" cap="none" spc="0" dirty="0">
                          <a:ln>
                            <a:noFill/>
                          </a:ln>
                          <a:effectLst/>
                        </a:rPr>
                        <a:t>7.99</a:t>
                      </a:r>
                      <a:endParaRPr lang="en-US" sz="6000" b="0" cap="none" spc="0" dirty="0">
                        <a:ln>
                          <a:noFill/>
                        </a:ln>
                        <a:solidFill>
                          <a:schemeClr val="tx1"/>
                        </a:solidFill>
                        <a:effectLst/>
                      </a:endParaRPr>
                    </a:p>
                  </a:txBody>
                  <a:tcPr marL="70252" marR="70252" marT="35129" marB="35129"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5.77</a:t>
                      </a:r>
                      <a:endParaRPr lang="en-US" sz="6000" b="0" cap="none" spc="0" dirty="0">
                        <a:ln>
                          <a:noFill/>
                        </a:ln>
                        <a:solidFill>
                          <a:schemeClr val="tx1"/>
                        </a:solidFill>
                        <a:effectLst/>
                      </a:endParaRPr>
                    </a:p>
                  </a:txBody>
                  <a:tcPr marL="70252" marR="70252" marT="35129" marB="35129"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6.44</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597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4.50</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3.11</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9.55</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1.12</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256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6.15</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8.00</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6.18</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5.65</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16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8.21</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2.16</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3.11*</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7.17</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16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3.00</a:t>
                      </a:r>
                    </a:p>
                  </a:txBody>
                  <a:tcPr marL="70252" marR="70252" marT="35129" marB="35129"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9.70</a:t>
                      </a:r>
                    </a:p>
                  </a:txBody>
                  <a:tcPr marL="70252" marR="70252" marT="35129" marB="35129"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10.50</a:t>
                      </a:r>
                    </a:p>
                  </a:txBody>
                  <a:tcPr marL="70252" marR="70252" marT="35129" marB="35129"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4.45</a:t>
                      </a:r>
                    </a:p>
                  </a:txBody>
                  <a:tcPr marL="70252" marR="70252" marT="35129" marB="35129"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32" name="Results Textbox">
            <a:extLst>
              <a:ext uri="{FF2B5EF4-FFF2-40B4-BE49-F238E27FC236}">
                <a16:creationId xmlns:a16="http://schemas.microsoft.com/office/drawing/2014/main" id="{97FE620B-B1B3-034A-B857-17EC491FCCA0}"/>
              </a:ext>
            </a:extLst>
          </p:cNvPr>
          <p:cNvSpPr txBox="1"/>
          <p:nvPr/>
        </p:nvSpPr>
        <p:spPr>
          <a:xfrm>
            <a:off x="40005002" y="30585558"/>
            <a:ext cx="9253562" cy="3734356"/>
          </a:xfrm>
          <a:prstGeom prst="rect">
            <a:avLst/>
          </a:prstGeom>
          <a:noFill/>
          <a:effectLst/>
        </p:spPr>
        <p:txBody>
          <a:bodyPr wrap="square">
            <a:spAutoFit/>
          </a:bodyPr>
          <a:lstStyle/>
          <a:p>
            <a:pPr>
              <a:lnSpc>
                <a:spcPts val="3534"/>
              </a:lnSpc>
              <a:spcAft>
                <a:spcPts val="924"/>
              </a:spcAft>
              <a:defRPr/>
            </a:pPr>
            <a:r>
              <a:rPr lang="en-US" sz="4800" b="1" dirty="0">
                <a:solidFill>
                  <a:srgbClr val="005BBB"/>
                </a:solidFill>
                <a:latin typeface="+mj-lt"/>
              </a:rPr>
              <a:t>Results</a:t>
            </a:r>
          </a:p>
          <a:p>
            <a:pPr>
              <a:lnSpc>
                <a:spcPts val="4028"/>
              </a:lnSpc>
              <a:spcAft>
                <a:spcPts val="873"/>
              </a:spcAft>
              <a:defRPr/>
            </a:pPr>
            <a:r>
              <a:rPr lang="en-US" sz="3600" dirty="0">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 massa tristique quis augue.</a:t>
            </a:r>
          </a:p>
        </p:txBody>
      </p:sp>
      <p:sp>
        <p:nvSpPr>
          <p:cNvPr id="35" name="Arrow" descr="Arrow">
            <a:extLst>
              <a:ext uri="{FF2B5EF4-FFF2-40B4-BE49-F238E27FC236}">
                <a16:creationId xmlns:a16="http://schemas.microsoft.com/office/drawing/2014/main" id="{86754D3B-0455-DB45-A7BC-2E570F5F52C7}"/>
              </a:ext>
            </a:extLst>
          </p:cNvPr>
          <p:cNvSpPr/>
          <p:nvPr/>
        </p:nvSpPr>
        <p:spPr>
          <a:xfrm rot="16200000">
            <a:off x="23027962" y="17868105"/>
            <a:ext cx="7068227" cy="7226254"/>
          </a:xfrm>
          <a:prstGeom prst="arc">
            <a:avLst>
              <a:gd name="adj1" fmla="val 16003389"/>
              <a:gd name="adj2" fmla="val 3016994"/>
            </a:avLst>
          </a:prstGeom>
          <a:ln w="7620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5577" dirty="0"/>
          </a:p>
        </p:txBody>
      </p:sp>
      <p:sp>
        <p:nvSpPr>
          <p:cNvPr id="36" name="Note">
            <a:extLst>
              <a:ext uri="{FF2B5EF4-FFF2-40B4-BE49-F238E27FC236}">
                <a16:creationId xmlns:a16="http://schemas.microsoft.com/office/drawing/2014/main" id="{6080F260-323D-1C4B-992F-25BF4AA9BEC6}"/>
              </a:ext>
            </a:extLst>
          </p:cNvPr>
          <p:cNvSpPr txBox="1"/>
          <p:nvPr/>
        </p:nvSpPr>
        <p:spPr>
          <a:xfrm>
            <a:off x="26405623" y="19618793"/>
            <a:ext cx="6416624" cy="3785652"/>
          </a:xfrm>
          <a:prstGeom prst="rect">
            <a:avLst/>
          </a:prstGeom>
          <a:noFill/>
        </p:spPr>
        <p:txBody>
          <a:bodyPr wrap="square">
            <a:spAutoFit/>
          </a:bodyPr>
          <a:lstStyle/>
          <a:p>
            <a:pPr>
              <a:defRPr/>
            </a:pPr>
            <a:r>
              <a:rPr lang="en-US" sz="6000" b="1" dirty="0">
                <a:solidFill>
                  <a:schemeClr val="tx2"/>
                </a:solidFill>
                <a:latin typeface="Arial" charset="0"/>
                <a:ea typeface="Arial" charset="0"/>
                <a:cs typeface="Arial" charset="0"/>
              </a:rPr>
              <a:t>Series: </a:t>
            </a:r>
            <a:r>
              <a:rPr lang="en-US" sz="6000" dirty="0">
                <a:solidFill>
                  <a:schemeClr val="tx2"/>
                </a:solidFill>
                <a:latin typeface="Arial" charset="0"/>
                <a:ea typeface="Arial" charset="0"/>
                <a:cs typeface="Arial" charset="0"/>
              </a:rPr>
              <a:t>In et neque dignissim, and in aliquet nisl et umis.</a:t>
            </a:r>
          </a:p>
        </p:txBody>
      </p:sp>
    </p:spTree>
    <p:extLst>
      <p:ext uri="{BB962C8B-B14F-4D97-AF65-F5344CB8AC3E}">
        <p14:creationId xmlns:p14="http://schemas.microsoft.com/office/powerpoint/2010/main" val="2860189238"/>
      </p:ext>
    </p:extLst>
  </p:cSld>
  <p:clrMapOvr>
    <a:masterClrMapping/>
  </p:clrMapOvr>
</p:sld>
</file>

<file path=ppt/theme/theme1.xml><?xml version="1.0" encoding="utf-8"?>
<a:theme xmlns:a="http://schemas.openxmlformats.org/drawingml/2006/main" name="Research Poster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CMC15">
      <a:majorFont>
        <a:latin typeface="Arial"/>
        <a:ea typeface=""/>
        <a:cs typeface="B Titr"/>
      </a:majorFont>
      <a:minorFont>
        <a:latin typeface="Cambria"/>
        <a:ea typeface=""/>
        <a:cs typeface="B Nazani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846</TotalTime>
  <Words>472</Words>
  <Application>Microsoft Office PowerPoint</Application>
  <PresentationFormat>Custom</PresentationFormat>
  <Paragraphs>77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Cambria</vt:lpstr>
      <vt:lpstr>headplane</vt:lpstr>
      <vt:lpstr>Research Poster Template</vt:lpstr>
      <vt:lpstr>عنوان مقاله</vt:lpstr>
      <vt:lpstr>Paper Title</vt:lpstr>
    </vt:vector>
  </TitlesOfParts>
  <Manager/>
  <Company>© University at Buffalo</Company>
  <LinksUpToDate>false</LinksUpToDate>
  <SharedDoc>false</SharedDoc>
  <HyperlinkBase>www.buffalo.edu/brand</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Research Poster Template</dc:title>
  <dc:subject/>
  <dc:creator>ASUS</dc:creator>
  <cp:keywords/>
  <dc:description/>
  <cp:lastModifiedBy>Reza Rasouli</cp:lastModifiedBy>
  <cp:revision>86</cp:revision>
  <cp:lastPrinted>2016-09-29T19:48:31Z</cp:lastPrinted>
  <dcterms:created xsi:type="dcterms:W3CDTF">2016-09-29T18:43:16Z</dcterms:created>
  <dcterms:modified xsi:type="dcterms:W3CDTF">2023-02-07T05:46:31Z</dcterms:modified>
  <cp:category/>
</cp:coreProperties>
</file>